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82" r:id="rId4"/>
    <p:sldId id="260" r:id="rId5"/>
    <p:sldId id="262" r:id="rId6"/>
    <p:sldId id="263" r:id="rId7"/>
    <p:sldId id="267" r:id="rId8"/>
    <p:sldId id="269" r:id="rId9"/>
    <p:sldId id="270" r:id="rId10"/>
    <p:sldId id="273" r:id="rId11"/>
    <p:sldId id="272" r:id="rId12"/>
    <p:sldId id="274" r:id="rId13"/>
    <p:sldId id="276" r:id="rId14"/>
    <p:sldId id="277" r:id="rId15"/>
    <p:sldId id="288" r:id="rId16"/>
    <p:sldId id="279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2" autoAdjust="0"/>
    <p:restoredTop sz="93783" autoAdjust="0"/>
  </p:normalViewPr>
  <p:slideViewPr>
    <p:cSldViewPr>
      <p:cViewPr varScale="1">
        <p:scale>
          <a:sx n="68" d="100"/>
          <a:sy n="68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DDE63-883F-45B2-B03B-894FFD7FFA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D22932-B1C9-4CA1-9DC5-E14C9209C22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dirty="0">
              <a:latin typeface="NikoshBAN" pitchFamily="2" charset="0"/>
              <a:cs typeface="NikoshBAN" pitchFamily="2" charset="0"/>
            </a:rPr>
            <a:t>ভূমিক্ষয়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2FFB1953-DA1A-4C49-AAA0-DAD69A8467DF}" type="parTrans" cxnId="{E1932A4B-1339-46B1-8014-72A3A3D6D826}">
      <dgm:prSet/>
      <dgm:spPr/>
      <dgm:t>
        <a:bodyPr/>
        <a:lstStyle/>
        <a:p>
          <a:endParaRPr lang="en-US"/>
        </a:p>
      </dgm:t>
    </dgm:pt>
    <dgm:pt modelId="{1967E9A6-3D7D-4D2E-9235-729B77B8624A}" type="sibTrans" cxnId="{E1932A4B-1339-46B1-8014-72A3A3D6D826}">
      <dgm:prSet/>
      <dgm:spPr/>
      <dgm:t>
        <a:bodyPr/>
        <a:lstStyle/>
        <a:p>
          <a:endParaRPr lang="en-US"/>
        </a:p>
      </dgm:t>
    </dgm:pt>
    <dgm:pt modelId="{943352D6-4C46-4513-9E21-ECE533B4F6B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প্রাকৃতিক ভূমিক্ষয়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900D89F-08C3-462C-A03A-B70A16C50563}" type="parTrans" cxnId="{63049121-5D41-4328-AA24-087FAE52122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FA4EF8E-E5E7-4886-AD16-75A42D5B1F95}" type="sibTrans" cxnId="{63049121-5D41-4328-AA24-087FAE52122C}">
      <dgm:prSet/>
      <dgm:spPr/>
      <dgm:t>
        <a:bodyPr/>
        <a:lstStyle/>
        <a:p>
          <a:endParaRPr lang="en-US"/>
        </a:p>
      </dgm:t>
    </dgm:pt>
    <dgm:pt modelId="{E7CF7CD3-ABFA-4DD1-8064-A7D7731B3DC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বৃষ্টিপাতজনিতভুমিক্ষয়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89BBFA2-75D5-453D-9F34-2897927E4C22}" type="parTrans" cxnId="{F6CAAC7C-DB6E-48C2-9F49-E2B90E0D89F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E6CF223-D8AC-4DF7-9F59-8F821A1832F5}" type="sibTrans" cxnId="{F6CAAC7C-DB6E-48C2-9F49-E2B90E0D89F4}">
      <dgm:prSet/>
      <dgm:spPr/>
      <dgm:t>
        <a:bodyPr/>
        <a:lstStyle/>
        <a:p>
          <a:endParaRPr lang="en-US"/>
        </a:p>
      </dgm:t>
    </dgm:pt>
    <dgm:pt modelId="{2E65B11C-6E7B-48A7-B2B9-A857C50D20E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বায়ুপ্রবাহজনিত ভুমিক্ষয়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6B8885D-1A4F-4D30-90E6-2BAB59CE6432}" type="parTrans" cxnId="{6182C877-64D2-4BDB-ABC0-D63EFB6443B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14F416C-8B7B-4CB2-A68B-F0DF36A1D332}" type="sibTrans" cxnId="{6182C877-64D2-4BDB-ABC0-D63EFB6443B5}">
      <dgm:prSet/>
      <dgm:spPr/>
      <dgm:t>
        <a:bodyPr/>
        <a:lstStyle/>
        <a:p>
          <a:endParaRPr lang="en-US"/>
        </a:p>
      </dgm:t>
    </dgm:pt>
    <dgm:pt modelId="{0E71C376-0763-4739-B583-61892F1E599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মা</a:t>
          </a:r>
          <a:r>
            <a:rPr lang="bn-BD" sz="3200">
              <a:latin typeface="NikoshBAN" pitchFamily="2" charset="0"/>
              <a:cs typeface="NikoshBAN" pitchFamily="2" charset="0"/>
            </a:rPr>
            <a:t>নুষ কর্তৃক সৃষ্ট ভূমিক্ষয়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BF5B07D-610F-41B7-B9A9-A486AAF4FFFD}" type="parTrans" cxnId="{1EDEC8FA-6535-44C3-8BE3-C13D549BB6D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0D423A4-CB85-42E7-9C95-47A76878D9AD}" type="sibTrans" cxnId="{1EDEC8FA-6535-44C3-8BE3-C13D549BB6DE}">
      <dgm:prSet/>
      <dgm:spPr/>
      <dgm:t>
        <a:bodyPr/>
        <a:lstStyle/>
        <a:p>
          <a:endParaRPr lang="en-US"/>
        </a:p>
      </dgm:t>
    </dgm:pt>
    <dgm:pt modelId="{F1430BB7-C83E-4BEA-9B36-3123E3CAE6A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রিল ভূমিক্ষয়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D551C5A-2001-46CD-8DA0-5961F1AD9505}" type="parTrans" cxnId="{C047645B-D24D-4142-AE52-7F1B2864D16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3243B13-9F2D-4664-919C-779126A3683E}" type="sibTrans" cxnId="{C047645B-D24D-4142-AE52-7F1B2864D169}">
      <dgm:prSet/>
      <dgm:spPr/>
      <dgm:t>
        <a:bodyPr/>
        <a:lstStyle/>
        <a:p>
          <a:endParaRPr lang="en-US"/>
        </a:p>
      </dgm:t>
    </dgm:pt>
    <dgm:pt modelId="{B3CF4466-F0FC-44B7-9D51-222159FD145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আস্তরন ভূমিক্ষয়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01B0762-3BEB-4652-82C4-1B90AA90B4B0}" type="parTrans" cxnId="{7B158318-12B8-4245-B602-0AA79AB6622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E32F8C1-CC44-4BDF-AA82-BB0DF25D3AA5}" type="sibTrans" cxnId="{7B158318-12B8-4245-B602-0AA79AB6622E}">
      <dgm:prSet/>
      <dgm:spPr/>
      <dgm:t>
        <a:bodyPr/>
        <a:lstStyle/>
        <a:p>
          <a:endParaRPr lang="en-US"/>
        </a:p>
      </dgm:t>
    </dgm:pt>
    <dgm:pt modelId="{40427A19-DC2F-4F60-941F-9481B3E2986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নালা বা গালি ভূমিক্ষয়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0BCE3B8-9A6B-4731-BD23-65B360081202}" type="parTrans" cxnId="{3A59A061-B151-4BB6-BB5A-B944A550ED7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6072384-FC83-4941-AF1E-D9633FA7856C}" type="sibTrans" cxnId="{3A59A061-B151-4BB6-BB5A-B944A550ED7E}">
      <dgm:prSet/>
      <dgm:spPr/>
      <dgm:t>
        <a:bodyPr/>
        <a:lstStyle/>
        <a:p>
          <a:endParaRPr lang="en-US"/>
        </a:p>
      </dgm:t>
    </dgm:pt>
    <dgm:pt modelId="{7D879747-1434-4641-97FA-202AA7BA279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নদী ভাঙ্গন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2B18F59-F74A-49D6-AA58-66867EFCAAEE}" type="parTrans" cxnId="{5782AECA-5621-4CB4-99B8-81E5C9CDCA7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A192EEB-FBFE-4B20-9CAD-330792D660A9}" type="sibTrans" cxnId="{5782AECA-5621-4CB4-99B8-81E5C9CDCA7E}">
      <dgm:prSet/>
      <dgm:spPr/>
      <dgm:t>
        <a:bodyPr/>
        <a:lstStyle/>
        <a:p>
          <a:endParaRPr lang="en-US"/>
        </a:p>
      </dgm:t>
    </dgm:pt>
    <dgm:pt modelId="{1DE842A0-4816-4BC8-BA88-96FC98F52F92}" type="pres">
      <dgm:prSet presAssocID="{F19DDE63-883F-45B2-B03B-894FFD7FFA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D9DC25-3F85-4597-9615-891C9EA56B73}" type="pres">
      <dgm:prSet presAssocID="{E9D22932-B1C9-4CA1-9DC5-E14C9209C227}" presName="hierRoot1" presStyleCnt="0"/>
      <dgm:spPr/>
    </dgm:pt>
    <dgm:pt modelId="{78B2ACBE-FC26-476F-BE43-657AD6A3C3E0}" type="pres">
      <dgm:prSet presAssocID="{E9D22932-B1C9-4CA1-9DC5-E14C9209C227}" presName="composite" presStyleCnt="0"/>
      <dgm:spPr/>
    </dgm:pt>
    <dgm:pt modelId="{82E884E5-EF46-40BB-91F4-1A1E82016231}" type="pres">
      <dgm:prSet presAssocID="{E9D22932-B1C9-4CA1-9DC5-E14C9209C227}" presName="background" presStyleLbl="node0" presStyleIdx="0" presStyleCn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DCEAA2F4-362D-4DF6-BEF4-5FAF6DC4F70C}" type="pres">
      <dgm:prSet presAssocID="{E9D22932-B1C9-4CA1-9DC5-E14C9209C227}" presName="text" presStyleLbl="fgAcc0" presStyleIdx="0" presStyleCnt="1" custLinFactX="-21196" custLinFactNeighborX="-100000" custLinFactNeighborY="-12054">
        <dgm:presLayoutVars>
          <dgm:chPref val="3"/>
        </dgm:presLayoutVars>
      </dgm:prSet>
      <dgm:spPr/>
    </dgm:pt>
    <dgm:pt modelId="{73B0F17E-9E89-4FA5-9199-A5B401B3F768}" type="pres">
      <dgm:prSet presAssocID="{E9D22932-B1C9-4CA1-9DC5-E14C9209C227}" presName="hierChild2" presStyleCnt="0"/>
      <dgm:spPr/>
    </dgm:pt>
    <dgm:pt modelId="{E3D786F9-9583-4057-8647-6192FC5AF94C}" type="pres">
      <dgm:prSet presAssocID="{8900D89F-08C3-462C-A03A-B70A16C50563}" presName="Name10" presStyleLbl="parChTrans1D2" presStyleIdx="0" presStyleCnt="2"/>
      <dgm:spPr/>
    </dgm:pt>
    <dgm:pt modelId="{B3EF8880-C254-4C19-BA1A-A783CD6A95F9}" type="pres">
      <dgm:prSet presAssocID="{943352D6-4C46-4513-9E21-ECE533B4F6B7}" presName="hierRoot2" presStyleCnt="0"/>
      <dgm:spPr/>
    </dgm:pt>
    <dgm:pt modelId="{E502271B-90E1-4879-9751-1C1B630E70E4}" type="pres">
      <dgm:prSet presAssocID="{943352D6-4C46-4513-9E21-ECE533B4F6B7}" presName="composite2" presStyleCnt="0"/>
      <dgm:spPr/>
    </dgm:pt>
    <dgm:pt modelId="{171A359B-3E54-4B75-B150-03971200EDD6}" type="pres">
      <dgm:prSet presAssocID="{943352D6-4C46-4513-9E21-ECE533B4F6B7}" presName="background2" presStyleLbl="node2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EB637576-E7CC-4115-BE12-896723E0F913}" type="pres">
      <dgm:prSet presAssocID="{943352D6-4C46-4513-9E21-ECE533B4F6B7}" presName="text2" presStyleLbl="fgAcc2" presStyleIdx="0" presStyleCnt="2" custLinFactX="-48133" custLinFactNeighborX="-100000" custLinFactNeighborY="-12597">
        <dgm:presLayoutVars>
          <dgm:chPref val="3"/>
        </dgm:presLayoutVars>
      </dgm:prSet>
      <dgm:spPr/>
    </dgm:pt>
    <dgm:pt modelId="{9A3BF95E-E331-4B32-A1DD-39FD3879878E}" type="pres">
      <dgm:prSet presAssocID="{943352D6-4C46-4513-9E21-ECE533B4F6B7}" presName="hierChild3" presStyleCnt="0"/>
      <dgm:spPr/>
    </dgm:pt>
    <dgm:pt modelId="{27DF0729-C00E-4F93-9CC5-E0D8B1A44EE4}" type="pres">
      <dgm:prSet presAssocID="{E89BBFA2-75D5-453D-9F34-2897927E4C22}" presName="Name17" presStyleLbl="parChTrans1D3" presStyleIdx="0" presStyleCnt="2"/>
      <dgm:spPr/>
    </dgm:pt>
    <dgm:pt modelId="{7981906F-D17B-4B9E-BACC-24368336781F}" type="pres">
      <dgm:prSet presAssocID="{E7CF7CD3-ABFA-4DD1-8064-A7D7731B3DC8}" presName="hierRoot3" presStyleCnt="0"/>
      <dgm:spPr/>
    </dgm:pt>
    <dgm:pt modelId="{D1903DA1-788E-4A60-BE89-7A7023311445}" type="pres">
      <dgm:prSet presAssocID="{E7CF7CD3-ABFA-4DD1-8064-A7D7731B3DC8}" presName="composite3" presStyleCnt="0"/>
      <dgm:spPr/>
    </dgm:pt>
    <dgm:pt modelId="{99EB4E87-475C-46FF-BAD8-646C314EBEB3}" type="pres">
      <dgm:prSet presAssocID="{E7CF7CD3-ABFA-4DD1-8064-A7D7731B3DC8}" presName="background3" presStyleLbl="node3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3880B2B4-5748-405B-BB58-AFF5259072B7}" type="pres">
      <dgm:prSet presAssocID="{E7CF7CD3-ABFA-4DD1-8064-A7D7731B3DC8}" presName="text3" presStyleLbl="fgAcc3" presStyleIdx="0" presStyleCnt="2" custLinFactX="-51603" custLinFactNeighborX="-100000" custLinFactNeighborY="-14102">
        <dgm:presLayoutVars>
          <dgm:chPref val="3"/>
        </dgm:presLayoutVars>
      </dgm:prSet>
      <dgm:spPr/>
    </dgm:pt>
    <dgm:pt modelId="{DB84D62C-09DE-432D-BD5D-974247156A1F}" type="pres">
      <dgm:prSet presAssocID="{E7CF7CD3-ABFA-4DD1-8064-A7D7731B3DC8}" presName="hierChild4" presStyleCnt="0"/>
      <dgm:spPr/>
    </dgm:pt>
    <dgm:pt modelId="{F024A8D2-C505-4DFA-8F63-02B33125E1CC}" type="pres">
      <dgm:prSet presAssocID="{2D551C5A-2001-46CD-8DA0-5961F1AD9505}" presName="Name23" presStyleLbl="parChTrans1D4" presStyleIdx="0" presStyleCnt="4"/>
      <dgm:spPr/>
    </dgm:pt>
    <dgm:pt modelId="{7056A94E-4E35-46E4-9509-E9EAFC8B4C87}" type="pres">
      <dgm:prSet presAssocID="{F1430BB7-C83E-4BEA-9B36-3123E3CAE6AC}" presName="hierRoot4" presStyleCnt="0"/>
      <dgm:spPr/>
    </dgm:pt>
    <dgm:pt modelId="{5F816D4D-8D08-4CA9-98FE-A2402E61C354}" type="pres">
      <dgm:prSet presAssocID="{F1430BB7-C83E-4BEA-9B36-3123E3CAE6AC}" presName="composite4" presStyleCnt="0"/>
      <dgm:spPr/>
    </dgm:pt>
    <dgm:pt modelId="{D1F4BB86-0C7B-44E4-9321-8A1298415DD0}" type="pres">
      <dgm:prSet presAssocID="{F1430BB7-C83E-4BEA-9B36-3123E3CAE6AC}" presName="background4" presStyleLbl="node4" presStyleIdx="0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512F2959-3A40-4018-AA54-3F9F53E8E8B1}" type="pres">
      <dgm:prSet presAssocID="{F1430BB7-C83E-4BEA-9B36-3123E3CAE6AC}" presName="text4" presStyleLbl="fgAcc4" presStyleIdx="0" presStyleCnt="4" custLinFactNeighborX="7423" custLinFactNeighborY="-11911">
        <dgm:presLayoutVars>
          <dgm:chPref val="3"/>
        </dgm:presLayoutVars>
      </dgm:prSet>
      <dgm:spPr/>
    </dgm:pt>
    <dgm:pt modelId="{86BEC87B-9E46-4BA3-B3B0-7238FDF2AE87}" type="pres">
      <dgm:prSet presAssocID="{F1430BB7-C83E-4BEA-9B36-3123E3CAE6AC}" presName="hierChild5" presStyleCnt="0"/>
      <dgm:spPr/>
    </dgm:pt>
    <dgm:pt modelId="{ADF3210A-4A2E-4D49-B11D-051D4DF2BD70}" type="pres">
      <dgm:prSet presAssocID="{301B0762-3BEB-4652-82C4-1B90AA90B4B0}" presName="Name23" presStyleLbl="parChTrans1D4" presStyleIdx="1" presStyleCnt="4"/>
      <dgm:spPr/>
    </dgm:pt>
    <dgm:pt modelId="{FAA248B0-0F87-4538-B005-0B2873F5D1A8}" type="pres">
      <dgm:prSet presAssocID="{B3CF4466-F0FC-44B7-9D51-222159FD1458}" presName="hierRoot4" presStyleCnt="0"/>
      <dgm:spPr/>
    </dgm:pt>
    <dgm:pt modelId="{92784448-54DA-4861-89A5-AD7C1B8CA791}" type="pres">
      <dgm:prSet presAssocID="{B3CF4466-F0FC-44B7-9D51-222159FD1458}" presName="composite4" presStyleCnt="0"/>
      <dgm:spPr/>
    </dgm:pt>
    <dgm:pt modelId="{CD59B04F-3A54-49FF-BCBA-3D94189AEC81}" type="pres">
      <dgm:prSet presAssocID="{B3CF4466-F0FC-44B7-9D51-222159FD1458}" presName="background4" presStyleLbl="node4" presStyleIdx="1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11D83BFD-EC62-4911-BDCB-8CEF5462F33D}" type="pres">
      <dgm:prSet presAssocID="{B3CF4466-F0FC-44B7-9D51-222159FD1458}" presName="text4" presStyleLbl="fgAcc4" presStyleIdx="1" presStyleCnt="4" custLinFactNeighborX="8699" custLinFactNeighborY="-11911">
        <dgm:presLayoutVars>
          <dgm:chPref val="3"/>
        </dgm:presLayoutVars>
      </dgm:prSet>
      <dgm:spPr/>
    </dgm:pt>
    <dgm:pt modelId="{C95D29DB-1CC4-4B96-B4BA-65410BAA422A}" type="pres">
      <dgm:prSet presAssocID="{B3CF4466-F0FC-44B7-9D51-222159FD1458}" presName="hierChild5" presStyleCnt="0"/>
      <dgm:spPr/>
    </dgm:pt>
    <dgm:pt modelId="{DC7789AB-6075-43E8-BBB0-014CDCC8F0E7}" type="pres">
      <dgm:prSet presAssocID="{10BCE3B8-9A6B-4731-BD23-65B360081202}" presName="Name23" presStyleLbl="parChTrans1D4" presStyleIdx="2" presStyleCnt="4"/>
      <dgm:spPr/>
    </dgm:pt>
    <dgm:pt modelId="{BC89F62E-F664-4374-B4AA-2946403C6665}" type="pres">
      <dgm:prSet presAssocID="{40427A19-DC2F-4F60-941F-9481B3E29868}" presName="hierRoot4" presStyleCnt="0"/>
      <dgm:spPr/>
    </dgm:pt>
    <dgm:pt modelId="{8F7BC919-ACA2-4613-BEEF-6EC0C4E67F6A}" type="pres">
      <dgm:prSet presAssocID="{40427A19-DC2F-4F60-941F-9481B3E29868}" presName="composite4" presStyleCnt="0"/>
      <dgm:spPr/>
    </dgm:pt>
    <dgm:pt modelId="{4DA34A12-F8CD-4411-A4B9-E5FC311FB964}" type="pres">
      <dgm:prSet presAssocID="{40427A19-DC2F-4F60-941F-9481B3E29868}" presName="background4" presStyleLbl="node4" presStyleIdx="2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F91DD616-E61D-46CB-9B67-F058F29CBFFC}" type="pres">
      <dgm:prSet presAssocID="{40427A19-DC2F-4F60-941F-9481B3E29868}" presName="text4" presStyleLbl="fgAcc4" presStyleIdx="2" presStyleCnt="4" custLinFactNeighborX="3252" custLinFactNeighborY="-11911">
        <dgm:presLayoutVars>
          <dgm:chPref val="3"/>
        </dgm:presLayoutVars>
      </dgm:prSet>
      <dgm:spPr/>
    </dgm:pt>
    <dgm:pt modelId="{36C11B5B-C7BF-486E-B08A-952CDF674301}" type="pres">
      <dgm:prSet presAssocID="{40427A19-DC2F-4F60-941F-9481B3E29868}" presName="hierChild5" presStyleCnt="0"/>
      <dgm:spPr/>
    </dgm:pt>
    <dgm:pt modelId="{D61A9BB8-197C-4AB5-A235-B13F5A64AA1E}" type="pres">
      <dgm:prSet presAssocID="{82B18F59-F74A-49D6-AA58-66867EFCAAEE}" presName="Name23" presStyleLbl="parChTrans1D4" presStyleIdx="3" presStyleCnt="4"/>
      <dgm:spPr/>
    </dgm:pt>
    <dgm:pt modelId="{D0FE6246-DA48-4F19-8B2B-2702DBA2C238}" type="pres">
      <dgm:prSet presAssocID="{7D879747-1434-4641-97FA-202AA7BA2796}" presName="hierRoot4" presStyleCnt="0"/>
      <dgm:spPr/>
    </dgm:pt>
    <dgm:pt modelId="{F6432F1E-EB52-41F5-B59F-AE3CF30936B9}" type="pres">
      <dgm:prSet presAssocID="{7D879747-1434-4641-97FA-202AA7BA2796}" presName="composite4" presStyleCnt="0"/>
      <dgm:spPr/>
    </dgm:pt>
    <dgm:pt modelId="{81487ECC-8212-4841-AD66-3B40D8FF72F1}" type="pres">
      <dgm:prSet presAssocID="{7D879747-1434-4641-97FA-202AA7BA2796}" presName="background4" presStyleLbl="node4" presStyleIdx="3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7A46DE4A-1E88-4159-9256-62C965343B1A}" type="pres">
      <dgm:prSet presAssocID="{7D879747-1434-4641-97FA-202AA7BA2796}" presName="text4" presStyleLbl="fgAcc4" presStyleIdx="3" presStyleCnt="4" custLinFactNeighborX="140" custLinFactNeighborY="-11911">
        <dgm:presLayoutVars>
          <dgm:chPref val="3"/>
        </dgm:presLayoutVars>
      </dgm:prSet>
      <dgm:spPr/>
    </dgm:pt>
    <dgm:pt modelId="{3E9DEEEA-703E-4267-9D68-E616ABA55A32}" type="pres">
      <dgm:prSet presAssocID="{7D879747-1434-4641-97FA-202AA7BA2796}" presName="hierChild5" presStyleCnt="0"/>
      <dgm:spPr/>
    </dgm:pt>
    <dgm:pt modelId="{A6C13978-0ABE-4D74-8588-8B9C0978AB39}" type="pres">
      <dgm:prSet presAssocID="{26B8885D-1A4F-4D30-90E6-2BAB59CE6432}" presName="Name17" presStyleLbl="parChTrans1D3" presStyleIdx="1" presStyleCnt="2"/>
      <dgm:spPr/>
    </dgm:pt>
    <dgm:pt modelId="{D4CED9DC-B9E8-4022-85B0-1D57E759F834}" type="pres">
      <dgm:prSet presAssocID="{2E65B11C-6E7B-48A7-B2B9-A857C50D20E1}" presName="hierRoot3" presStyleCnt="0"/>
      <dgm:spPr/>
    </dgm:pt>
    <dgm:pt modelId="{FDD5D375-9FB8-4804-86EB-CBEA4CE920A9}" type="pres">
      <dgm:prSet presAssocID="{2E65B11C-6E7B-48A7-B2B9-A857C50D20E1}" presName="composite3" presStyleCnt="0"/>
      <dgm:spPr/>
    </dgm:pt>
    <dgm:pt modelId="{E67E97F8-A520-4400-87AB-562CFCB56DBF}" type="pres">
      <dgm:prSet presAssocID="{2E65B11C-6E7B-48A7-B2B9-A857C50D20E1}" presName="background3" presStyleLbl="node3" presStyleIdx="1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36F49510-1A63-4218-AB50-35703AB8EAFD}" type="pres">
      <dgm:prSet presAssocID="{2E65B11C-6E7B-48A7-B2B9-A857C50D20E1}" presName="text3" presStyleLbl="fgAcc3" presStyleIdx="1" presStyleCnt="2" custLinFactX="-26020" custLinFactNeighborX="-100000" custLinFactNeighborY="-14481">
        <dgm:presLayoutVars>
          <dgm:chPref val="3"/>
        </dgm:presLayoutVars>
      </dgm:prSet>
      <dgm:spPr/>
    </dgm:pt>
    <dgm:pt modelId="{955D9297-66BE-4EEC-9B7D-6AE44AE0848F}" type="pres">
      <dgm:prSet presAssocID="{2E65B11C-6E7B-48A7-B2B9-A857C50D20E1}" presName="hierChild4" presStyleCnt="0"/>
      <dgm:spPr/>
    </dgm:pt>
    <dgm:pt modelId="{F2872B33-2295-4EC4-A5E7-89A0F45B5C1D}" type="pres">
      <dgm:prSet presAssocID="{3BF5B07D-610F-41B7-B9A9-A486AAF4FFFD}" presName="Name10" presStyleLbl="parChTrans1D2" presStyleIdx="1" presStyleCnt="2"/>
      <dgm:spPr/>
    </dgm:pt>
    <dgm:pt modelId="{F45E67C4-74BE-4F88-91FF-EB8B72FD6DC7}" type="pres">
      <dgm:prSet presAssocID="{0E71C376-0763-4739-B583-61892F1E599F}" presName="hierRoot2" presStyleCnt="0"/>
      <dgm:spPr/>
    </dgm:pt>
    <dgm:pt modelId="{E1528A9E-B2F0-425F-84EC-27D425DC3014}" type="pres">
      <dgm:prSet presAssocID="{0E71C376-0763-4739-B583-61892F1E599F}" presName="composite2" presStyleCnt="0"/>
      <dgm:spPr/>
    </dgm:pt>
    <dgm:pt modelId="{A403738C-4A8A-4046-999E-75492F4D1AF9}" type="pres">
      <dgm:prSet presAssocID="{0E71C376-0763-4739-B583-61892F1E599F}" presName="background2" presStyleLbl="node2" presStyleIdx="1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11340080-0978-4367-A6F2-CD4B606D622B}" type="pres">
      <dgm:prSet presAssocID="{0E71C376-0763-4739-B583-61892F1E599F}" presName="text2" presStyleLbl="fgAcc2" presStyleIdx="1" presStyleCnt="2" custLinFactNeighborX="-64037" custLinFactNeighborY="-12597">
        <dgm:presLayoutVars>
          <dgm:chPref val="3"/>
        </dgm:presLayoutVars>
      </dgm:prSet>
      <dgm:spPr/>
    </dgm:pt>
    <dgm:pt modelId="{951B39E9-D28D-410B-B425-F175F31CAEC0}" type="pres">
      <dgm:prSet presAssocID="{0E71C376-0763-4739-B583-61892F1E599F}" presName="hierChild3" presStyleCnt="0"/>
      <dgm:spPr/>
    </dgm:pt>
  </dgm:ptLst>
  <dgm:cxnLst>
    <dgm:cxn modelId="{63970A14-EA11-4F20-A68D-9710438E51F4}" type="presOf" srcId="{E9D22932-B1C9-4CA1-9DC5-E14C9209C227}" destId="{DCEAA2F4-362D-4DF6-BEF4-5FAF6DC4F70C}" srcOrd="0" destOrd="0" presId="urn:microsoft.com/office/officeart/2005/8/layout/hierarchy1"/>
    <dgm:cxn modelId="{7B158318-12B8-4245-B602-0AA79AB6622E}" srcId="{E7CF7CD3-ABFA-4DD1-8064-A7D7731B3DC8}" destId="{B3CF4466-F0FC-44B7-9D51-222159FD1458}" srcOrd="1" destOrd="0" parTransId="{301B0762-3BEB-4652-82C4-1B90AA90B4B0}" sibTransId="{AE32F8C1-CC44-4BDF-AA82-BB0DF25D3AA5}"/>
    <dgm:cxn modelId="{03F53020-1B2E-4A49-A748-43E8A55D4084}" type="presOf" srcId="{2E65B11C-6E7B-48A7-B2B9-A857C50D20E1}" destId="{36F49510-1A63-4218-AB50-35703AB8EAFD}" srcOrd="0" destOrd="0" presId="urn:microsoft.com/office/officeart/2005/8/layout/hierarchy1"/>
    <dgm:cxn modelId="{63049121-5D41-4328-AA24-087FAE52122C}" srcId="{E9D22932-B1C9-4CA1-9DC5-E14C9209C227}" destId="{943352D6-4C46-4513-9E21-ECE533B4F6B7}" srcOrd="0" destOrd="0" parTransId="{8900D89F-08C3-462C-A03A-B70A16C50563}" sibTransId="{3FA4EF8E-E5E7-4886-AD16-75A42D5B1F95}"/>
    <dgm:cxn modelId="{D9143836-02A5-42C9-86D2-B3B42FBEF936}" type="presOf" srcId="{8900D89F-08C3-462C-A03A-B70A16C50563}" destId="{E3D786F9-9583-4057-8647-6192FC5AF94C}" srcOrd="0" destOrd="0" presId="urn:microsoft.com/office/officeart/2005/8/layout/hierarchy1"/>
    <dgm:cxn modelId="{C047645B-D24D-4142-AE52-7F1B2864D169}" srcId="{E7CF7CD3-ABFA-4DD1-8064-A7D7731B3DC8}" destId="{F1430BB7-C83E-4BEA-9B36-3123E3CAE6AC}" srcOrd="0" destOrd="0" parTransId="{2D551C5A-2001-46CD-8DA0-5961F1AD9505}" sibTransId="{13243B13-9F2D-4664-919C-779126A3683E}"/>
    <dgm:cxn modelId="{3A59A061-B151-4BB6-BB5A-B944A550ED7E}" srcId="{E7CF7CD3-ABFA-4DD1-8064-A7D7731B3DC8}" destId="{40427A19-DC2F-4F60-941F-9481B3E29868}" srcOrd="2" destOrd="0" parTransId="{10BCE3B8-9A6B-4731-BD23-65B360081202}" sibTransId="{B6072384-FC83-4941-AF1E-D9633FA7856C}"/>
    <dgm:cxn modelId="{6DBCB963-3EEF-43D7-9EB9-98F07FF491F6}" type="presOf" srcId="{B3CF4466-F0FC-44B7-9D51-222159FD1458}" destId="{11D83BFD-EC62-4911-BDCB-8CEF5462F33D}" srcOrd="0" destOrd="0" presId="urn:microsoft.com/office/officeart/2005/8/layout/hierarchy1"/>
    <dgm:cxn modelId="{24682868-0E72-49CB-BC2A-40845B8617BC}" type="presOf" srcId="{E89BBFA2-75D5-453D-9F34-2897927E4C22}" destId="{27DF0729-C00E-4F93-9CC5-E0D8B1A44EE4}" srcOrd="0" destOrd="0" presId="urn:microsoft.com/office/officeart/2005/8/layout/hierarchy1"/>
    <dgm:cxn modelId="{E1932A4B-1339-46B1-8014-72A3A3D6D826}" srcId="{F19DDE63-883F-45B2-B03B-894FFD7FFADD}" destId="{E9D22932-B1C9-4CA1-9DC5-E14C9209C227}" srcOrd="0" destOrd="0" parTransId="{2FFB1953-DA1A-4C49-AAA0-DAD69A8467DF}" sibTransId="{1967E9A6-3D7D-4D2E-9235-729B77B8624A}"/>
    <dgm:cxn modelId="{0DF1376C-8211-40C3-B30D-C241DD51010C}" type="presOf" srcId="{7D879747-1434-4641-97FA-202AA7BA2796}" destId="{7A46DE4A-1E88-4159-9256-62C965343B1A}" srcOrd="0" destOrd="0" presId="urn:microsoft.com/office/officeart/2005/8/layout/hierarchy1"/>
    <dgm:cxn modelId="{6182C877-64D2-4BDB-ABC0-D63EFB6443B5}" srcId="{943352D6-4C46-4513-9E21-ECE533B4F6B7}" destId="{2E65B11C-6E7B-48A7-B2B9-A857C50D20E1}" srcOrd="1" destOrd="0" parTransId="{26B8885D-1A4F-4D30-90E6-2BAB59CE6432}" sibTransId="{514F416C-8B7B-4CB2-A68B-F0DF36A1D332}"/>
    <dgm:cxn modelId="{B34DF377-5899-4296-A462-B0689D8D62A7}" type="presOf" srcId="{0E71C376-0763-4739-B583-61892F1E599F}" destId="{11340080-0978-4367-A6F2-CD4B606D622B}" srcOrd="0" destOrd="0" presId="urn:microsoft.com/office/officeart/2005/8/layout/hierarchy1"/>
    <dgm:cxn modelId="{F6CAAC7C-DB6E-48C2-9F49-E2B90E0D89F4}" srcId="{943352D6-4C46-4513-9E21-ECE533B4F6B7}" destId="{E7CF7CD3-ABFA-4DD1-8064-A7D7731B3DC8}" srcOrd="0" destOrd="0" parTransId="{E89BBFA2-75D5-453D-9F34-2897927E4C22}" sibTransId="{0E6CF223-D8AC-4DF7-9F59-8F821A1832F5}"/>
    <dgm:cxn modelId="{3A01C47E-EABF-44DB-93D2-491B40B0093F}" type="presOf" srcId="{10BCE3B8-9A6B-4731-BD23-65B360081202}" destId="{DC7789AB-6075-43E8-BBB0-014CDCC8F0E7}" srcOrd="0" destOrd="0" presId="urn:microsoft.com/office/officeart/2005/8/layout/hierarchy1"/>
    <dgm:cxn modelId="{4D9CA882-FCD6-4A22-95A2-98170268BCD6}" type="presOf" srcId="{3BF5B07D-610F-41B7-B9A9-A486AAF4FFFD}" destId="{F2872B33-2295-4EC4-A5E7-89A0F45B5C1D}" srcOrd="0" destOrd="0" presId="urn:microsoft.com/office/officeart/2005/8/layout/hierarchy1"/>
    <dgm:cxn modelId="{A478CD83-6EC4-46CB-8543-2FCEE7F23E2C}" type="presOf" srcId="{F19DDE63-883F-45B2-B03B-894FFD7FFADD}" destId="{1DE842A0-4816-4BC8-BA88-96FC98F52F92}" srcOrd="0" destOrd="0" presId="urn:microsoft.com/office/officeart/2005/8/layout/hierarchy1"/>
    <dgm:cxn modelId="{CEFA4FAC-6822-4D74-BD4E-BDCF1340962C}" type="presOf" srcId="{F1430BB7-C83E-4BEA-9B36-3123E3CAE6AC}" destId="{512F2959-3A40-4018-AA54-3F9F53E8E8B1}" srcOrd="0" destOrd="0" presId="urn:microsoft.com/office/officeart/2005/8/layout/hierarchy1"/>
    <dgm:cxn modelId="{D64FA9B2-6836-490E-AEAD-628E510C8236}" type="presOf" srcId="{E7CF7CD3-ABFA-4DD1-8064-A7D7731B3DC8}" destId="{3880B2B4-5748-405B-BB58-AFF5259072B7}" srcOrd="0" destOrd="0" presId="urn:microsoft.com/office/officeart/2005/8/layout/hierarchy1"/>
    <dgm:cxn modelId="{BC1ED8C3-095C-42FE-828D-FD2F29197C26}" type="presOf" srcId="{26B8885D-1A4F-4D30-90E6-2BAB59CE6432}" destId="{A6C13978-0ABE-4D74-8588-8B9C0978AB39}" srcOrd="0" destOrd="0" presId="urn:microsoft.com/office/officeart/2005/8/layout/hierarchy1"/>
    <dgm:cxn modelId="{5782AECA-5621-4CB4-99B8-81E5C9CDCA7E}" srcId="{E7CF7CD3-ABFA-4DD1-8064-A7D7731B3DC8}" destId="{7D879747-1434-4641-97FA-202AA7BA2796}" srcOrd="3" destOrd="0" parTransId="{82B18F59-F74A-49D6-AA58-66867EFCAAEE}" sibTransId="{1A192EEB-FBFE-4B20-9CAD-330792D660A9}"/>
    <dgm:cxn modelId="{9E4806DF-2408-4693-A233-31E539DEA53D}" type="presOf" srcId="{82B18F59-F74A-49D6-AA58-66867EFCAAEE}" destId="{D61A9BB8-197C-4AB5-A235-B13F5A64AA1E}" srcOrd="0" destOrd="0" presId="urn:microsoft.com/office/officeart/2005/8/layout/hierarchy1"/>
    <dgm:cxn modelId="{4F878DE9-DD56-4BD5-B952-EF823007B05F}" type="presOf" srcId="{301B0762-3BEB-4652-82C4-1B90AA90B4B0}" destId="{ADF3210A-4A2E-4D49-B11D-051D4DF2BD70}" srcOrd="0" destOrd="0" presId="urn:microsoft.com/office/officeart/2005/8/layout/hierarchy1"/>
    <dgm:cxn modelId="{AB7C1DEC-51DF-407D-BE55-7AC281583B10}" type="presOf" srcId="{943352D6-4C46-4513-9E21-ECE533B4F6B7}" destId="{EB637576-E7CC-4115-BE12-896723E0F913}" srcOrd="0" destOrd="0" presId="urn:microsoft.com/office/officeart/2005/8/layout/hierarchy1"/>
    <dgm:cxn modelId="{8E1192EC-8F15-4E47-90D5-3D88902B35F5}" type="presOf" srcId="{2D551C5A-2001-46CD-8DA0-5961F1AD9505}" destId="{F024A8D2-C505-4DFA-8F63-02B33125E1CC}" srcOrd="0" destOrd="0" presId="urn:microsoft.com/office/officeart/2005/8/layout/hierarchy1"/>
    <dgm:cxn modelId="{244D7CF0-729C-4867-B1D7-F5480C09495E}" type="presOf" srcId="{40427A19-DC2F-4F60-941F-9481B3E29868}" destId="{F91DD616-E61D-46CB-9B67-F058F29CBFFC}" srcOrd="0" destOrd="0" presId="urn:microsoft.com/office/officeart/2005/8/layout/hierarchy1"/>
    <dgm:cxn modelId="{1EDEC8FA-6535-44C3-8BE3-C13D549BB6DE}" srcId="{E9D22932-B1C9-4CA1-9DC5-E14C9209C227}" destId="{0E71C376-0763-4739-B583-61892F1E599F}" srcOrd="1" destOrd="0" parTransId="{3BF5B07D-610F-41B7-B9A9-A486AAF4FFFD}" sibTransId="{00D423A4-CB85-42E7-9C95-47A76878D9AD}"/>
    <dgm:cxn modelId="{E37D9CDA-E116-4855-998F-8E8F1432701B}" type="presParOf" srcId="{1DE842A0-4816-4BC8-BA88-96FC98F52F92}" destId="{28D9DC25-3F85-4597-9615-891C9EA56B73}" srcOrd="0" destOrd="0" presId="urn:microsoft.com/office/officeart/2005/8/layout/hierarchy1"/>
    <dgm:cxn modelId="{FAF681D4-488E-40CA-B6D5-67D4467159CA}" type="presParOf" srcId="{28D9DC25-3F85-4597-9615-891C9EA56B73}" destId="{78B2ACBE-FC26-476F-BE43-657AD6A3C3E0}" srcOrd="0" destOrd="0" presId="urn:microsoft.com/office/officeart/2005/8/layout/hierarchy1"/>
    <dgm:cxn modelId="{4162ACFA-11D8-4003-8C6A-8117E61004C3}" type="presParOf" srcId="{78B2ACBE-FC26-476F-BE43-657AD6A3C3E0}" destId="{82E884E5-EF46-40BB-91F4-1A1E82016231}" srcOrd="0" destOrd="0" presId="urn:microsoft.com/office/officeart/2005/8/layout/hierarchy1"/>
    <dgm:cxn modelId="{1F86CF2D-C41B-4DA9-BDD8-229D9FABD81B}" type="presParOf" srcId="{78B2ACBE-FC26-476F-BE43-657AD6A3C3E0}" destId="{DCEAA2F4-362D-4DF6-BEF4-5FAF6DC4F70C}" srcOrd="1" destOrd="0" presId="urn:microsoft.com/office/officeart/2005/8/layout/hierarchy1"/>
    <dgm:cxn modelId="{41575BAE-3AE0-4921-B81A-37E7C2094CD3}" type="presParOf" srcId="{28D9DC25-3F85-4597-9615-891C9EA56B73}" destId="{73B0F17E-9E89-4FA5-9199-A5B401B3F768}" srcOrd="1" destOrd="0" presId="urn:microsoft.com/office/officeart/2005/8/layout/hierarchy1"/>
    <dgm:cxn modelId="{0F8BBE1D-ECFF-49B0-961E-6F6C1FDD2EF0}" type="presParOf" srcId="{73B0F17E-9E89-4FA5-9199-A5B401B3F768}" destId="{E3D786F9-9583-4057-8647-6192FC5AF94C}" srcOrd="0" destOrd="0" presId="urn:microsoft.com/office/officeart/2005/8/layout/hierarchy1"/>
    <dgm:cxn modelId="{19558AD9-C941-40DB-85EF-1596F25D5FD9}" type="presParOf" srcId="{73B0F17E-9E89-4FA5-9199-A5B401B3F768}" destId="{B3EF8880-C254-4C19-BA1A-A783CD6A95F9}" srcOrd="1" destOrd="0" presId="urn:microsoft.com/office/officeart/2005/8/layout/hierarchy1"/>
    <dgm:cxn modelId="{33D6DF3A-B290-4843-87E5-E7B2336FAF3E}" type="presParOf" srcId="{B3EF8880-C254-4C19-BA1A-A783CD6A95F9}" destId="{E502271B-90E1-4879-9751-1C1B630E70E4}" srcOrd="0" destOrd="0" presId="urn:microsoft.com/office/officeart/2005/8/layout/hierarchy1"/>
    <dgm:cxn modelId="{24582F37-7163-41B9-BC3E-A7B27E656BD1}" type="presParOf" srcId="{E502271B-90E1-4879-9751-1C1B630E70E4}" destId="{171A359B-3E54-4B75-B150-03971200EDD6}" srcOrd="0" destOrd="0" presId="urn:microsoft.com/office/officeart/2005/8/layout/hierarchy1"/>
    <dgm:cxn modelId="{A72EBCCF-4666-4141-9AB6-578601D928AF}" type="presParOf" srcId="{E502271B-90E1-4879-9751-1C1B630E70E4}" destId="{EB637576-E7CC-4115-BE12-896723E0F913}" srcOrd="1" destOrd="0" presId="urn:microsoft.com/office/officeart/2005/8/layout/hierarchy1"/>
    <dgm:cxn modelId="{F16EFC43-AE26-4BDD-8102-E79D8076BB2D}" type="presParOf" srcId="{B3EF8880-C254-4C19-BA1A-A783CD6A95F9}" destId="{9A3BF95E-E331-4B32-A1DD-39FD3879878E}" srcOrd="1" destOrd="0" presId="urn:microsoft.com/office/officeart/2005/8/layout/hierarchy1"/>
    <dgm:cxn modelId="{991D99A2-4379-4FA2-9372-E23CA6964F85}" type="presParOf" srcId="{9A3BF95E-E331-4B32-A1DD-39FD3879878E}" destId="{27DF0729-C00E-4F93-9CC5-E0D8B1A44EE4}" srcOrd="0" destOrd="0" presId="urn:microsoft.com/office/officeart/2005/8/layout/hierarchy1"/>
    <dgm:cxn modelId="{4D57B2EC-6AAF-4514-BCB7-30E99BBB6704}" type="presParOf" srcId="{9A3BF95E-E331-4B32-A1DD-39FD3879878E}" destId="{7981906F-D17B-4B9E-BACC-24368336781F}" srcOrd="1" destOrd="0" presId="urn:microsoft.com/office/officeart/2005/8/layout/hierarchy1"/>
    <dgm:cxn modelId="{D96F7858-C5DB-4B43-A325-2249CD62095F}" type="presParOf" srcId="{7981906F-D17B-4B9E-BACC-24368336781F}" destId="{D1903DA1-788E-4A60-BE89-7A7023311445}" srcOrd="0" destOrd="0" presId="urn:microsoft.com/office/officeart/2005/8/layout/hierarchy1"/>
    <dgm:cxn modelId="{BC91210E-F494-4821-ACDD-3C6B46D812AD}" type="presParOf" srcId="{D1903DA1-788E-4A60-BE89-7A7023311445}" destId="{99EB4E87-475C-46FF-BAD8-646C314EBEB3}" srcOrd="0" destOrd="0" presId="urn:microsoft.com/office/officeart/2005/8/layout/hierarchy1"/>
    <dgm:cxn modelId="{7470FA83-6E76-4708-B052-5BE6A0527E5E}" type="presParOf" srcId="{D1903DA1-788E-4A60-BE89-7A7023311445}" destId="{3880B2B4-5748-405B-BB58-AFF5259072B7}" srcOrd="1" destOrd="0" presId="urn:microsoft.com/office/officeart/2005/8/layout/hierarchy1"/>
    <dgm:cxn modelId="{E0A3E6D3-BBFD-4024-A461-8E1E19F6BA92}" type="presParOf" srcId="{7981906F-D17B-4B9E-BACC-24368336781F}" destId="{DB84D62C-09DE-432D-BD5D-974247156A1F}" srcOrd="1" destOrd="0" presId="urn:microsoft.com/office/officeart/2005/8/layout/hierarchy1"/>
    <dgm:cxn modelId="{5C87E2B2-3E86-4903-9DA9-89B02897A902}" type="presParOf" srcId="{DB84D62C-09DE-432D-BD5D-974247156A1F}" destId="{F024A8D2-C505-4DFA-8F63-02B33125E1CC}" srcOrd="0" destOrd="0" presId="urn:microsoft.com/office/officeart/2005/8/layout/hierarchy1"/>
    <dgm:cxn modelId="{4069EA37-5D7A-4495-AEFD-C6C9D6583E5E}" type="presParOf" srcId="{DB84D62C-09DE-432D-BD5D-974247156A1F}" destId="{7056A94E-4E35-46E4-9509-E9EAFC8B4C87}" srcOrd="1" destOrd="0" presId="urn:microsoft.com/office/officeart/2005/8/layout/hierarchy1"/>
    <dgm:cxn modelId="{A650EA68-67AF-4A09-89F7-5EB50D99E55C}" type="presParOf" srcId="{7056A94E-4E35-46E4-9509-E9EAFC8B4C87}" destId="{5F816D4D-8D08-4CA9-98FE-A2402E61C354}" srcOrd="0" destOrd="0" presId="urn:microsoft.com/office/officeart/2005/8/layout/hierarchy1"/>
    <dgm:cxn modelId="{F3809535-E657-409D-A231-D217091B0936}" type="presParOf" srcId="{5F816D4D-8D08-4CA9-98FE-A2402E61C354}" destId="{D1F4BB86-0C7B-44E4-9321-8A1298415DD0}" srcOrd="0" destOrd="0" presId="urn:microsoft.com/office/officeart/2005/8/layout/hierarchy1"/>
    <dgm:cxn modelId="{AC52B97C-5B9F-4F97-8D98-449C6AEE78E2}" type="presParOf" srcId="{5F816D4D-8D08-4CA9-98FE-A2402E61C354}" destId="{512F2959-3A40-4018-AA54-3F9F53E8E8B1}" srcOrd="1" destOrd="0" presId="urn:microsoft.com/office/officeart/2005/8/layout/hierarchy1"/>
    <dgm:cxn modelId="{E7985D73-645A-48E4-9D7E-DAC7D1B971D3}" type="presParOf" srcId="{7056A94E-4E35-46E4-9509-E9EAFC8B4C87}" destId="{86BEC87B-9E46-4BA3-B3B0-7238FDF2AE87}" srcOrd="1" destOrd="0" presId="urn:microsoft.com/office/officeart/2005/8/layout/hierarchy1"/>
    <dgm:cxn modelId="{5E91AA32-BDD3-466C-86A6-11709E6EBED5}" type="presParOf" srcId="{DB84D62C-09DE-432D-BD5D-974247156A1F}" destId="{ADF3210A-4A2E-4D49-B11D-051D4DF2BD70}" srcOrd="2" destOrd="0" presId="urn:microsoft.com/office/officeart/2005/8/layout/hierarchy1"/>
    <dgm:cxn modelId="{48DB6471-C1D4-42EA-A367-723A2C82DE2D}" type="presParOf" srcId="{DB84D62C-09DE-432D-BD5D-974247156A1F}" destId="{FAA248B0-0F87-4538-B005-0B2873F5D1A8}" srcOrd="3" destOrd="0" presId="urn:microsoft.com/office/officeart/2005/8/layout/hierarchy1"/>
    <dgm:cxn modelId="{D9957F26-4545-4B45-BBE8-6C39BC027D39}" type="presParOf" srcId="{FAA248B0-0F87-4538-B005-0B2873F5D1A8}" destId="{92784448-54DA-4861-89A5-AD7C1B8CA791}" srcOrd="0" destOrd="0" presId="urn:microsoft.com/office/officeart/2005/8/layout/hierarchy1"/>
    <dgm:cxn modelId="{E0F1D451-7CFF-4390-AB94-9E971FA1D7D9}" type="presParOf" srcId="{92784448-54DA-4861-89A5-AD7C1B8CA791}" destId="{CD59B04F-3A54-49FF-BCBA-3D94189AEC81}" srcOrd="0" destOrd="0" presId="urn:microsoft.com/office/officeart/2005/8/layout/hierarchy1"/>
    <dgm:cxn modelId="{42F3EBEC-FF76-46CF-939F-E5C3FDDE9F41}" type="presParOf" srcId="{92784448-54DA-4861-89A5-AD7C1B8CA791}" destId="{11D83BFD-EC62-4911-BDCB-8CEF5462F33D}" srcOrd="1" destOrd="0" presId="urn:microsoft.com/office/officeart/2005/8/layout/hierarchy1"/>
    <dgm:cxn modelId="{DA59ABA2-8219-4E6E-9105-152FDBD47281}" type="presParOf" srcId="{FAA248B0-0F87-4538-B005-0B2873F5D1A8}" destId="{C95D29DB-1CC4-4B96-B4BA-65410BAA422A}" srcOrd="1" destOrd="0" presId="urn:microsoft.com/office/officeart/2005/8/layout/hierarchy1"/>
    <dgm:cxn modelId="{17EAB957-DEA1-4980-AF4A-9BD7FC92D4BF}" type="presParOf" srcId="{DB84D62C-09DE-432D-BD5D-974247156A1F}" destId="{DC7789AB-6075-43E8-BBB0-014CDCC8F0E7}" srcOrd="4" destOrd="0" presId="urn:microsoft.com/office/officeart/2005/8/layout/hierarchy1"/>
    <dgm:cxn modelId="{F8FE0555-E0BF-4C20-A982-25F1B7621C10}" type="presParOf" srcId="{DB84D62C-09DE-432D-BD5D-974247156A1F}" destId="{BC89F62E-F664-4374-B4AA-2946403C6665}" srcOrd="5" destOrd="0" presId="urn:microsoft.com/office/officeart/2005/8/layout/hierarchy1"/>
    <dgm:cxn modelId="{9F94A72B-6BE4-4A60-B457-2FF7FD75F7EF}" type="presParOf" srcId="{BC89F62E-F664-4374-B4AA-2946403C6665}" destId="{8F7BC919-ACA2-4613-BEEF-6EC0C4E67F6A}" srcOrd="0" destOrd="0" presId="urn:microsoft.com/office/officeart/2005/8/layout/hierarchy1"/>
    <dgm:cxn modelId="{7969F327-1F8B-4DBD-AB97-FB17C029CA2B}" type="presParOf" srcId="{8F7BC919-ACA2-4613-BEEF-6EC0C4E67F6A}" destId="{4DA34A12-F8CD-4411-A4B9-E5FC311FB964}" srcOrd="0" destOrd="0" presId="urn:microsoft.com/office/officeart/2005/8/layout/hierarchy1"/>
    <dgm:cxn modelId="{810FB307-8967-4ED4-A465-471182BF0425}" type="presParOf" srcId="{8F7BC919-ACA2-4613-BEEF-6EC0C4E67F6A}" destId="{F91DD616-E61D-46CB-9B67-F058F29CBFFC}" srcOrd="1" destOrd="0" presId="urn:microsoft.com/office/officeart/2005/8/layout/hierarchy1"/>
    <dgm:cxn modelId="{85F65888-C4BC-4F02-9B8C-7061EEB272F4}" type="presParOf" srcId="{BC89F62E-F664-4374-B4AA-2946403C6665}" destId="{36C11B5B-C7BF-486E-B08A-952CDF674301}" srcOrd="1" destOrd="0" presId="urn:microsoft.com/office/officeart/2005/8/layout/hierarchy1"/>
    <dgm:cxn modelId="{F98A0DA9-AD04-4967-AF6D-FAB5B7DE782E}" type="presParOf" srcId="{DB84D62C-09DE-432D-BD5D-974247156A1F}" destId="{D61A9BB8-197C-4AB5-A235-B13F5A64AA1E}" srcOrd="6" destOrd="0" presId="urn:microsoft.com/office/officeart/2005/8/layout/hierarchy1"/>
    <dgm:cxn modelId="{8C386537-27AC-4F15-88B6-9F8C73A2BBB6}" type="presParOf" srcId="{DB84D62C-09DE-432D-BD5D-974247156A1F}" destId="{D0FE6246-DA48-4F19-8B2B-2702DBA2C238}" srcOrd="7" destOrd="0" presId="urn:microsoft.com/office/officeart/2005/8/layout/hierarchy1"/>
    <dgm:cxn modelId="{5BA6D090-EBD4-4F3A-AFAD-ADA08F1D12DB}" type="presParOf" srcId="{D0FE6246-DA48-4F19-8B2B-2702DBA2C238}" destId="{F6432F1E-EB52-41F5-B59F-AE3CF30936B9}" srcOrd="0" destOrd="0" presId="urn:microsoft.com/office/officeart/2005/8/layout/hierarchy1"/>
    <dgm:cxn modelId="{CABF4FC0-4981-45DE-AE3F-F3B5D2A387B1}" type="presParOf" srcId="{F6432F1E-EB52-41F5-B59F-AE3CF30936B9}" destId="{81487ECC-8212-4841-AD66-3B40D8FF72F1}" srcOrd="0" destOrd="0" presId="urn:microsoft.com/office/officeart/2005/8/layout/hierarchy1"/>
    <dgm:cxn modelId="{B64D3304-98E9-42DD-B09F-98E070F70247}" type="presParOf" srcId="{F6432F1E-EB52-41F5-B59F-AE3CF30936B9}" destId="{7A46DE4A-1E88-4159-9256-62C965343B1A}" srcOrd="1" destOrd="0" presId="urn:microsoft.com/office/officeart/2005/8/layout/hierarchy1"/>
    <dgm:cxn modelId="{C8EC1126-1ACF-4FBA-9FC9-6C703EE32FCB}" type="presParOf" srcId="{D0FE6246-DA48-4F19-8B2B-2702DBA2C238}" destId="{3E9DEEEA-703E-4267-9D68-E616ABA55A32}" srcOrd="1" destOrd="0" presId="urn:microsoft.com/office/officeart/2005/8/layout/hierarchy1"/>
    <dgm:cxn modelId="{05C4B75F-2AD2-4DEC-97CC-45B3757023E7}" type="presParOf" srcId="{9A3BF95E-E331-4B32-A1DD-39FD3879878E}" destId="{A6C13978-0ABE-4D74-8588-8B9C0978AB39}" srcOrd="2" destOrd="0" presId="urn:microsoft.com/office/officeart/2005/8/layout/hierarchy1"/>
    <dgm:cxn modelId="{EB66FF6B-91A9-46E1-9D40-ACFCF60B650B}" type="presParOf" srcId="{9A3BF95E-E331-4B32-A1DD-39FD3879878E}" destId="{D4CED9DC-B9E8-4022-85B0-1D57E759F834}" srcOrd="3" destOrd="0" presId="urn:microsoft.com/office/officeart/2005/8/layout/hierarchy1"/>
    <dgm:cxn modelId="{D7F1EE31-617A-4BF2-AA16-50D8237C7AF8}" type="presParOf" srcId="{D4CED9DC-B9E8-4022-85B0-1D57E759F834}" destId="{FDD5D375-9FB8-4804-86EB-CBEA4CE920A9}" srcOrd="0" destOrd="0" presId="urn:microsoft.com/office/officeart/2005/8/layout/hierarchy1"/>
    <dgm:cxn modelId="{34490AD2-9019-447D-916C-125A9D5C708E}" type="presParOf" srcId="{FDD5D375-9FB8-4804-86EB-CBEA4CE920A9}" destId="{E67E97F8-A520-4400-87AB-562CFCB56DBF}" srcOrd="0" destOrd="0" presId="urn:microsoft.com/office/officeart/2005/8/layout/hierarchy1"/>
    <dgm:cxn modelId="{7D00DE3F-5743-44D4-9659-C44423EB502A}" type="presParOf" srcId="{FDD5D375-9FB8-4804-86EB-CBEA4CE920A9}" destId="{36F49510-1A63-4218-AB50-35703AB8EAFD}" srcOrd="1" destOrd="0" presId="urn:microsoft.com/office/officeart/2005/8/layout/hierarchy1"/>
    <dgm:cxn modelId="{210B8D02-1AFE-4C80-902A-FBB8D7B20448}" type="presParOf" srcId="{D4CED9DC-B9E8-4022-85B0-1D57E759F834}" destId="{955D9297-66BE-4EEC-9B7D-6AE44AE0848F}" srcOrd="1" destOrd="0" presId="urn:microsoft.com/office/officeart/2005/8/layout/hierarchy1"/>
    <dgm:cxn modelId="{FA41FAF7-4A60-4389-BC02-9335B434E604}" type="presParOf" srcId="{73B0F17E-9E89-4FA5-9199-A5B401B3F768}" destId="{F2872B33-2295-4EC4-A5E7-89A0F45B5C1D}" srcOrd="2" destOrd="0" presId="urn:microsoft.com/office/officeart/2005/8/layout/hierarchy1"/>
    <dgm:cxn modelId="{41CA9B4A-8491-4C83-93A3-C548FAB09665}" type="presParOf" srcId="{73B0F17E-9E89-4FA5-9199-A5B401B3F768}" destId="{F45E67C4-74BE-4F88-91FF-EB8B72FD6DC7}" srcOrd="3" destOrd="0" presId="urn:microsoft.com/office/officeart/2005/8/layout/hierarchy1"/>
    <dgm:cxn modelId="{583EF69C-903D-4616-97FE-93B5320F6CA3}" type="presParOf" srcId="{F45E67C4-74BE-4F88-91FF-EB8B72FD6DC7}" destId="{E1528A9E-B2F0-425F-84EC-27D425DC3014}" srcOrd="0" destOrd="0" presId="urn:microsoft.com/office/officeart/2005/8/layout/hierarchy1"/>
    <dgm:cxn modelId="{65E53968-1139-4707-A4D6-C4BE3698E918}" type="presParOf" srcId="{E1528A9E-B2F0-425F-84EC-27D425DC3014}" destId="{A403738C-4A8A-4046-999E-75492F4D1AF9}" srcOrd="0" destOrd="0" presId="urn:microsoft.com/office/officeart/2005/8/layout/hierarchy1"/>
    <dgm:cxn modelId="{1BD509DE-D84E-4917-9AE2-C68FD4E2B1E5}" type="presParOf" srcId="{E1528A9E-B2F0-425F-84EC-27D425DC3014}" destId="{11340080-0978-4367-A6F2-CD4B606D622B}" srcOrd="1" destOrd="0" presId="urn:microsoft.com/office/officeart/2005/8/layout/hierarchy1"/>
    <dgm:cxn modelId="{4808B538-3DBE-40FA-9E7E-8C5ACC379563}" type="presParOf" srcId="{F45E67C4-74BE-4F88-91FF-EB8B72FD6DC7}" destId="{951B39E9-D28D-410B-B425-F175F31CAE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F9BA7-321E-4F5A-AAF5-F126B34C387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3D5087-5A03-4A97-BEA6-760AFC630E2E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BD" b="1" dirty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ভূমিক্ষয়ের কারণ</a:t>
          </a:r>
          <a:endParaRPr lang="en-US" b="1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gm:t>
    </dgm:pt>
    <dgm:pt modelId="{07112FD7-2078-4F49-B29C-08B1B113128A}" type="parTrans" cxnId="{EFE104E4-6588-4748-8F58-C304BDC73FC1}">
      <dgm:prSet/>
      <dgm:spPr/>
      <dgm:t>
        <a:bodyPr/>
        <a:lstStyle/>
        <a:p>
          <a:endParaRPr lang="en-US"/>
        </a:p>
      </dgm:t>
    </dgm:pt>
    <dgm:pt modelId="{2DB7BCCD-1240-4199-8457-FACDCD8B17BF}" type="sibTrans" cxnId="{EFE104E4-6588-4748-8F58-C304BDC73FC1}">
      <dgm:prSet/>
      <dgm:spPr/>
      <dgm:t>
        <a:bodyPr/>
        <a:lstStyle/>
        <a:p>
          <a:endParaRPr lang="en-US"/>
        </a:p>
      </dgm:t>
    </dgm:pt>
    <dgm:pt modelId="{D6036645-B1E3-4923-9531-56142666CA3A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বৃষ্টিপাত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451D9B34-3A38-4552-90E1-868BE2E10A90}" type="parTrans" cxnId="{22584653-47F3-4814-88A8-F469B40D213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B5E6495-FA51-4311-BD82-013901D512FF}" type="sibTrans" cxnId="{22584653-47F3-4814-88A8-F469B40D2132}">
      <dgm:prSet/>
      <dgm:spPr/>
      <dgm:t>
        <a:bodyPr/>
        <a:lstStyle/>
        <a:p>
          <a:endParaRPr lang="en-US"/>
        </a:p>
      </dgm:t>
    </dgm:pt>
    <dgm:pt modelId="{F5E968B7-0D06-4B33-920C-071C937F901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ভূমির ঢাল</a:t>
          </a:r>
          <a:endParaRPr lang="en-US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5050958F-7D53-4A6E-B461-93A5281A5FD4}" type="parTrans" cxnId="{F699761C-2A67-44E0-84F5-5E888B9CA4B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7FBB07-B6E3-41B5-BCA8-E10230E1674D}" type="sibTrans" cxnId="{F699761C-2A67-44E0-84F5-5E888B9CA4B4}">
      <dgm:prSet/>
      <dgm:spPr/>
      <dgm:t>
        <a:bodyPr/>
        <a:lstStyle/>
        <a:p>
          <a:endParaRPr lang="en-US"/>
        </a:p>
      </dgm:t>
    </dgm:pt>
    <dgm:pt modelId="{FCE35943-E8C2-4ACC-BB98-20B2EBE1A8AD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মাটির প্রকৃতি</a:t>
          </a:r>
          <a:endParaRPr lang="en-US" b="1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gm:t>
    </dgm:pt>
    <dgm:pt modelId="{CA3CA385-A336-4918-B47F-25DCC84FF2E1}" type="parTrans" cxnId="{0807E2C2-3E73-44F9-9FF8-E4F5EA5F56B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A22A534-853A-4017-ABFA-89C35DAC448C}" type="sibTrans" cxnId="{0807E2C2-3E73-44F9-9FF8-E4F5EA5F56B0}">
      <dgm:prSet/>
      <dgm:spPr/>
      <dgm:t>
        <a:bodyPr/>
        <a:lstStyle/>
        <a:p>
          <a:endParaRPr lang="en-US"/>
        </a:p>
      </dgm:t>
    </dgm:pt>
    <dgm:pt modelId="{5D1AF75A-A0FC-4D57-8BB3-97948318F7F7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শস্যের প্রকৃতি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8AE82B9-96A4-42EF-9AC0-6B4882638673}" type="parTrans" cxnId="{37CA13C6-6631-4BC6-A506-085EE597CB2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DE992F9-0CBF-4226-9301-4DABF66F9DD0}" type="sibTrans" cxnId="{37CA13C6-6631-4BC6-A506-085EE597CB29}">
      <dgm:prSet/>
      <dgm:spPr/>
      <dgm:t>
        <a:bodyPr/>
        <a:lstStyle/>
        <a:p>
          <a:endParaRPr lang="en-US"/>
        </a:p>
      </dgm:t>
    </dgm:pt>
    <dgm:pt modelId="{A5EE7EAD-4F2F-4E31-B331-122872A6B4C4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জমি চাষের পদ্ধতি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9B73CCF-A7D9-4B0F-8493-4624E33C0DE2}" type="parTrans" cxnId="{C63CAE1D-3B01-4CCA-B04D-339848C01918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823DF09-10BD-4635-9A0D-773272C26F85}" type="sibTrans" cxnId="{C63CAE1D-3B01-4CCA-B04D-339848C01918}">
      <dgm:prSet/>
      <dgm:spPr/>
      <dgm:t>
        <a:bodyPr/>
        <a:lstStyle/>
        <a:p>
          <a:endParaRPr lang="en-US"/>
        </a:p>
      </dgm:t>
    </dgm:pt>
    <dgm:pt modelId="{1DF49B8E-CFBD-4200-A03C-E08C829C1788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bn-BD" b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নিবিড় চাষ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41EBCA8-D2AE-4371-BC28-A5B92235002F}" type="parTrans" cxnId="{0896D2D1-E1DF-460E-9F01-41EE6B4D639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AA44DA-E33C-4A98-98EA-3EEC0D16DC7B}" type="sibTrans" cxnId="{0896D2D1-E1DF-460E-9F01-41EE6B4D6398}">
      <dgm:prSet/>
      <dgm:spPr/>
      <dgm:t>
        <a:bodyPr/>
        <a:lstStyle/>
        <a:p>
          <a:endParaRPr lang="en-US"/>
        </a:p>
      </dgm:t>
    </dgm:pt>
    <dgm:pt modelId="{61D5399C-1531-4826-87CD-F0E6CA5C5835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209B586-8830-487D-A5D1-5B8BC3B51AE1}" type="parTrans" cxnId="{71F89BE4-42E1-4BBD-9238-2674F87BF939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E24E89-2697-4B53-B84F-474E6BADEE50}" type="sibTrans" cxnId="{71F89BE4-42E1-4BBD-9238-2674F87BF939}">
      <dgm:prSet/>
      <dgm:spPr/>
      <dgm:t>
        <a:bodyPr/>
        <a:lstStyle/>
        <a:p>
          <a:endParaRPr lang="en-US"/>
        </a:p>
      </dgm:t>
    </dgm:pt>
    <dgm:pt modelId="{0E2A4AFE-4293-48C2-BA4B-07308355D89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মানুষের কার্যাবলি</a:t>
          </a:r>
          <a:endParaRPr lang="en-US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9F1189AD-2CC4-4D66-854D-E5BADDD4E2EC}" type="parTrans" cxnId="{6BCCEC61-81A3-42D9-ACEC-2D8B4B79809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114CC07-C769-44B0-9CE5-AC83A0193B5E}" type="sibTrans" cxnId="{6BCCEC61-81A3-42D9-ACEC-2D8B4B798095}">
      <dgm:prSet/>
      <dgm:spPr/>
      <dgm:t>
        <a:bodyPr/>
        <a:lstStyle/>
        <a:p>
          <a:endParaRPr lang="en-US"/>
        </a:p>
      </dgm:t>
    </dgm:pt>
    <dgm:pt modelId="{9006E9C4-BA57-4563-BC55-D4DE210ABBFA}" type="pres">
      <dgm:prSet presAssocID="{BF1F9BA7-321E-4F5A-AAF5-F126B34C38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C13819-9E40-4855-9D12-D5738EEA741F}" type="pres">
      <dgm:prSet presAssocID="{2B3D5087-5A03-4A97-BEA6-760AFC630E2E}" presName="centerShape" presStyleLbl="node0" presStyleIdx="0" presStyleCnt="1"/>
      <dgm:spPr/>
    </dgm:pt>
    <dgm:pt modelId="{07D2E0A0-2706-4BC7-A2DF-7C6348B54D69}" type="pres">
      <dgm:prSet presAssocID="{451D9B34-3A38-4552-90E1-868BE2E10A90}" presName="parTrans" presStyleLbl="sibTrans2D1" presStyleIdx="0" presStyleCnt="8"/>
      <dgm:spPr/>
    </dgm:pt>
    <dgm:pt modelId="{3352006E-56AF-4D60-B5B2-3D9F4FA26324}" type="pres">
      <dgm:prSet presAssocID="{451D9B34-3A38-4552-90E1-868BE2E10A90}" presName="connectorText" presStyleLbl="sibTrans2D1" presStyleIdx="0" presStyleCnt="8"/>
      <dgm:spPr/>
    </dgm:pt>
    <dgm:pt modelId="{FDFFCE1D-41DD-42E2-9675-78EFD377DEA7}" type="pres">
      <dgm:prSet presAssocID="{D6036645-B1E3-4923-9531-56142666CA3A}" presName="node" presStyleLbl="node1" presStyleIdx="0" presStyleCnt="8">
        <dgm:presLayoutVars>
          <dgm:bulletEnabled val="1"/>
        </dgm:presLayoutVars>
      </dgm:prSet>
      <dgm:spPr/>
    </dgm:pt>
    <dgm:pt modelId="{D93B3D35-8829-4C85-A65D-C10DF0A91E1C}" type="pres">
      <dgm:prSet presAssocID="{5050958F-7D53-4A6E-B461-93A5281A5FD4}" presName="parTrans" presStyleLbl="sibTrans2D1" presStyleIdx="1" presStyleCnt="8"/>
      <dgm:spPr/>
    </dgm:pt>
    <dgm:pt modelId="{F1A84F19-130A-49EF-9825-D790610980AE}" type="pres">
      <dgm:prSet presAssocID="{5050958F-7D53-4A6E-B461-93A5281A5FD4}" presName="connectorText" presStyleLbl="sibTrans2D1" presStyleIdx="1" presStyleCnt="8"/>
      <dgm:spPr/>
    </dgm:pt>
    <dgm:pt modelId="{C205350E-CDA5-4B89-9EA4-CB54E767EE39}" type="pres">
      <dgm:prSet presAssocID="{F5E968B7-0D06-4B33-920C-071C937F901C}" presName="node" presStyleLbl="node1" presStyleIdx="1" presStyleCnt="8">
        <dgm:presLayoutVars>
          <dgm:bulletEnabled val="1"/>
        </dgm:presLayoutVars>
      </dgm:prSet>
      <dgm:spPr/>
    </dgm:pt>
    <dgm:pt modelId="{FAAC15E5-B22F-4888-8DC0-E5C2632C14FF}" type="pres">
      <dgm:prSet presAssocID="{CA3CA385-A336-4918-B47F-25DCC84FF2E1}" presName="parTrans" presStyleLbl="sibTrans2D1" presStyleIdx="2" presStyleCnt="8"/>
      <dgm:spPr/>
    </dgm:pt>
    <dgm:pt modelId="{6D390A58-9892-490F-8AFC-5D7F0196BDEA}" type="pres">
      <dgm:prSet presAssocID="{CA3CA385-A336-4918-B47F-25DCC84FF2E1}" presName="connectorText" presStyleLbl="sibTrans2D1" presStyleIdx="2" presStyleCnt="8"/>
      <dgm:spPr/>
    </dgm:pt>
    <dgm:pt modelId="{E207276A-068E-4F14-ADFD-44D71838BCB9}" type="pres">
      <dgm:prSet presAssocID="{FCE35943-E8C2-4ACC-BB98-20B2EBE1A8AD}" presName="node" presStyleLbl="node1" presStyleIdx="2" presStyleCnt="8">
        <dgm:presLayoutVars>
          <dgm:bulletEnabled val="1"/>
        </dgm:presLayoutVars>
      </dgm:prSet>
      <dgm:spPr/>
    </dgm:pt>
    <dgm:pt modelId="{6289801A-3402-4DD3-94EB-11801582F0C9}" type="pres">
      <dgm:prSet presAssocID="{38AE82B9-96A4-42EF-9AC0-6B4882638673}" presName="parTrans" presStyleLbl="sibTrans2D1" presStyleIdx="3" presStyleCnt="8"/>
      <dgm:spPr/>
    </dgm:pt>
    <dgm:pt modelId="{029E2AB9-BB23-448A-B5F6-99AD976719EE}" type="pres">
      <dgm:prSet presAssocID="{38AE82B9-96A4-42EF-9AC0-6B4882638673}" presName="connectorText" presStyleLbl="sibTrans2D1" presStyleIdx="3" presStyleCnt="8"/>
      <dgm:spPr/>
    </dgm:pt>
    <dgm:pt modelId="{0C9299A7-7891-4F63-B1A3-DBA7834849C2}" type="pres">
      <dgm:prSet presAssocID="{5D1AF75A-A0FC-4D57-8BB3-97948318F7F7}" presName="node" presStyleLbl="node1" presStyleIdx="3" presStyleCnt="8">
        <dgm:presLayoutVars>
          <dgm:bulletEnabled val="1"/>
        </dgm:presLayoutVars>
      </dgm:prSet>
      <dgm:spPr/>
    </dgm:pt>
    <dgm:pt modelId="{C2D0D6BF-63F9-4D56-B09B-E85BA8468E47}" type="pres">
      <dgm:prSet presAssocID="{B9B73CCF-A7D9-4B0F-8493-4624E33C0DE2}" presName="parTrans" presStyleLbl="sibTrans2D1" presStyleIdx="4" presStyleCnt="8"/>
      <dgm:spPr/>
    </dgm:pt>
    <dgm:pt modelId="{DCC5E0FD-4AE2-4CCB-A9EC-E392B09E0D0E}" type="pres">
      <dgm:prSet presAssocID="{B9B73CCF-A7D9-4B0F-8493-4624E33C0DE2}" presName="connectorText" presStyleLbl="sibTrans2D1" presStyleIdx="4" presStyleCnt="8"/>
      <dgm:spPr/>
    </dgm:pt>
    <dgm:pt modelId="{E6FBD0D4-E1B6-4E34-B53D-3B0E79179331}" type="pres">
      <dgm:prSet presAssocID="{A5EE7EAD-4F2F-4E31-B331-122872A6B4C4}" presName="node" presStyleLbl="node1" presStyleIdx="4" presStyleCnt="8">
        <dgm:presLayoutVars>
          <dgm:bulletEnabled val="1"/>
        </dgm:presLayoutVars>
      </dgm:prSet>
      <dgm:spPr/>
    </dgm:pt>
    <dgm:pt modelId="{CBA57576-1AA3-43C9-A143-157F7B7E8D46}" type="pres">
      <dgm:prSet presAssocID="{741EBCA8-D2AE-4371-BC28-A5B92235002F}" presName="parTrans" presStyleLbl="sibTrans2D1" presStyleIdx="5" presStyleCnt="8"/>
      <dgm:spPr/>
    </dgm:pt>
    <dgm:pt modelId="{7AE2C513-7625-4E50-B2AD-67611159C78A}" type="pres">
      <dgm:prSet presAssocID="{741EBCA8-D2AE-4371-BC28-A5B92235002F}" presName="connectorText" presStyleLbl="sibTrans2D1" presStyleIdx="5" presStyleCnt="8"/>
      <dgm:spPr/>
    </dgm:pt>
    <dgm:pt modelId="{25A999E2-FCBE-4EA2-A0FA-B213E93DAC89}" type="pres">
      <dgm:prSet presAssocID="{1DF49B8E-CFBD-4200-A03C-E08C829C1788}" presName="node" presStyleLbl="node1" presStyleIdx="5" presStyleCnt="8">
        <dgm:presLayoutVars>
          <dgm:bulletEnabled val="1"/>
        </dgm:presLayoutVars>
      </dgm:prSet>
      <dgm:spPr/>
    </dgm:pt>
    <dgm:pt modelId="{1FD9882A-F358-4F7C-8033-650B4F67442C}" type="pres">
      <dgm:prSet presAssocID="{6209B586-8830-487D-A5D1-5B8BC3B51AE1}" presName="parTrans" presStyleLbl="sibTrans2D1" presStyleIdx="6" presStyleCnt="8"/>
      <dgm:spPr/>
    </dgm:pt>
    <dgm:pt modelId="{8BD647D9-F768-4CCE-9D1C-ADBDD03200C7}" type="pres">
      <dgm:prSet presAssocID="{6209B586-8830-487D-A5D1-5B8BC3B51AE1}" presName="connectorText" presStyleLbl="sibTrans2D1" presStyleIdx="6" presStyleCnt="8"/>
      <dgm:spPr/>
    </dgm:pt>
    <dgm:pt modelId="{23622798-CA2F-4C3E-9BCD-BE954423CA08}" type="pres">
      <dgm:prSet presAssocID="{61D5399C-1531-4826-87CD-F0E6CA5C5835}" presName="node" presStyleLbl="node1" presStyleIdx="6" presStyleCnt="8">
        <dgm:presLayoutVars>
          <dgm:bulletEnabled val="1"/>
        </dgm:presLayoutVars>
      </dgm:prSet>
      <dgm:spPr/>
    </dgm:pt>
    <dgm:pt modelId="{9AB960CA-5B34-4A42-B39C-6125D36810FB}" type="pres">
      <dgm:prSet presAssocID="{9F1189AD-2CC4-4D66-854D-E5BADDD4E2EC}" presName="parTrans" presStyleLbl="sibTrans2D1" presStyleIdx="7" presStyleCnt="8"/>
      <dgm:spPr/>
    </dgm:pt>
    <dgm:pt modelId="{8243C27E-935C-4FA6-A3F2-4D9EC623A4E2}" type="pres">
      <dgm:prSet presAssocID="{9F1189AD-2CC4-4D66-854D-E5BADDD4E2EC}" presName="connectorText" presStyleLbl="sibTrans2D1" presStyleIdx="7" presStyleCnt="8"/>
      <dgm:spPr/>
    </dgm:pt>
    <dgm:pt modelId="{3054E7ED-804B-475E-BCCC-884B681D7F3F}" type="pres">
      <dgm:prSet presAssocID="{0E2A4AFE-4293-48C2-BA4B-07308355D894}" presName="node" presStyleLbl="node1" presStyleIdx="7" presStyleCnt="8">
        <dgm:presLayoutVars>
          <dgm:bulletEnabled val="1"/>
        </dgm:presLayoutVars>
      </dgm:prSet>
      <dgm:spPr/>
    </dgm:pt>
  </dgm:ptLst>
  <dgm:cxnLst>
    <dgm:cxn modelId="{5032B700-5B67-4BCC-88EA-2C81458615B8}" type="presOf" srcId="{B9B73CCF-A7D9-4B0F-8493-4624E33C0DE2}" destId="{C2D0D6BF-63F9-4D56-B09B-E85BA8468E47}" srcOrd="0" destOrd="0" presId="urn:microsoft.com/office/officeart/2005/8/layout/radial5"/>
    <dgm:cxn modelId="{AFB0E305-2FA8-49EA-AE50-91015F07BFCD}" type="presOf" srcId="{6209B586-8830-487D-A5D1-5B8BC3B51AE1}" destId="{1FD9882A-F358-4F7C-8033-650B4F67442C}" srcOrd="0" destOrd="0" presId="urn:microsoft.com/office/officeart/2005/8/layout/radial5"/>
    <dgm:cxn modelId="{2120F606-27B8-4640-BF53-723B95272228}" type="presOf" srcId="{9F1189AD-2CC4-4D66-854D-E5BADDD4E2EC}" destId="{8243C27E-935C-4FA6-A3F2-4D9EC623A4E2}" srcOrd="1" destOrd="0" presId="urn:microsoft.com/office/officeart/2005/8/layout/radial5"/>
    <dgm:cxn modelId="{97A52411-02E4-4C70-8136-FC2DC0FD3EE4}" type="presOf" srcId="{1DF49B8E-CFBD-4200-A03C-E08C829C1788}" destId="{25A999E2-FCBE-4EA2-A0FA-B213E93DAC89}" srcOrd="0" destOrd="0" presId="urn:microsoft.com/office/officeart/2005/8/layout/radial5"/>
    <dgm:cxn modelId="{F699761C-2A67-44E0-84F5-5E888B9CA4B4}" srcId="{2B3D5087-5A03-4A97-BEA6-760AFC630E2E}" destId="{F5E968B7-0D06-4B33-920C-071C937F901C}" srcOrd="1" destOrd="0" parTransId="{5050958F-7D53-4A6E-B461-93A5281A5FD4}" sibTransId="{B27FBB07-B6E3-41B5-BCA8-E10230E1674D}"/>
    <dgm:cxn modelId="{4807381D-3EF4-4800-B0AE-33B624AA8FA6}" type="presOf" srcId="{CA3CA385-A336-4918-B47F-25DCC84FF2E1}" destId="{6D390A58-9892-490F-8AFC-5D7F0196BDEA}" srcOrd="1" destOrd="0" presId="urn:microsoft.com/office/officeart/2005/8/layout/radial5"/>
    <dgm:cxn modelId="{C63CAE1D-3B01-4CCA-B04D-339848C01918}" srcId="{2B3D5087-5A03-4A97-BEA6-760AFC630E2E}" destId="{A5EE7EAD-4F2F-4E31-B331-122872A6B4C4}" srcOrd="4" destOrd="0" parTransId="{B9B73CCF-A7D9-4B0F-8493-4624E33C0DE2}" sibTransId="{0823DF09-10BD-4635-9A0D-773272C26F85}"/>
    <dgm:cxn modelId="{F1682523-8313-42EE-BEB1-864E380E94F0}" type="presOf" srcId="{61D5399C-1531-4826-87CD-F0E6CA5C5835}" destId="{23622798-CA2F-4C3E-9BCD-BE954423CA08}" srcOrd="0" destOrd="0" presId="urn:microsoft.com/office/officeart/2005/8/layout/radial5"/>
    <dgm:cxn modelId="{ED8DEA29-AAD2-4061-B6EA-E18B3F07BB5B}" type="presOf" srcId="{741EBCA8-D2AE-4371-BC28-A5B92235002F}" destId="{CBA57576-1AA3-43C9-A143-157F7B7E8D46}" srcOrd="0" destOrd="0" presId="urn:microsoft.com/office/officeart/2005/8/layout/radial5"/>
    <dgm:cxn modelId="{BA790A2E-7B64-44D1-91B4-182630BABDB5}" type="presOf" srcId="{D6036645-B1E3-4923-9531-56142666CA3A}" destId="{FDFFCE1D-41DD-42E2-9675-78EFD377DEA7}" srcOrd="0" destOrd="0" presId="urn:microsoft.com/office/officeart/2005/8/layout/radial5"/>
    <dgm:cxn modelId="{C854692F-BF0F-410E-B862-DAC3EF0826BA}" type="presOf" srcId="{F5E968B7-0D06-4B33-920C-071C937F901C}" destId="{C205350E-CDA5-4B89-9EA4-CB54E767EE39}" srcOrd="0" destOrd="0" presId="urn:microsoft.com/office/officeart/2005/8/layout/radial5"/>
    <dgm:cxn modelId="{6BCCEC61-81A3-42D9-ACEC-2D8B4B798095}" srcId="{2B3D5087-5A03-4A97-BEA6-760AFC630E2E}" destId="{0E2A4AFE-4293-48C2-BA4B-07308355D894}" srcOrd="7" destOrd="0" parTransId="{9F1189AD-2CC4-4D66-854D-E5BADDD4E2EC}" sibTransId="{D114CC07-C769-44B0-9CE5-AC83A0193B5E}"/>
    <dgm:cxn modelId="{42797063-7684-402B-9F07-0C0D275310E4}" type="presOf" srcId="{741EBCA8-D2AE-4371-BC28-A5B92235002F}" destId="{7AE2C513-7625-4E50-B2AD-67611159C78A}" srcOrd="1" destOrd="0" presId="urn:microsoft.com/office/officeart/2005/8/layout/radial5"/>
    <dgm:cxn modelId="{A2479C6A-2B1C-49C7-A1A0-D9269ACA4E4D}" type="presOf" srcId="{5050958F-7D53-4A6E-B461-93A5281A5FD4}" destId="{F1A84F19-130A-49EF-9825-D790610980AE}" srcOrd="1" destOrd="0" presId="urn:microsoft.com/office/officeart/2005/8/layout/radial5"/>
    <dgm:cxn modelId="{22584653-47F3-4814-88A8-F469B40D2132}" srcId="{2B3D5087-5A03-4A97-BEA6-760AFC630E2E}" destId="{D6036645-B1E3-4923-9531-56142666CA3A}" srcOrd="0" destOrd="0" parTransId="{451D9B34-3A38-4552-90E1-868BE2E10A90}" sibTransId="{5B5E6495-FA51-4311-BD82-013901D512FF}"/>
    <dgm:cxn modelId="{2239787C-8F28-41B6-A23D-3DE3526B3360}" type="presOf" srcId="{9F1189AD-2CC4-4D66-854D-E5BADDD4E2EC}" destId="{9AB960CA-5B34-4A42-B39C-6125D36810FB}" srcOrd="0" destOrd="0" presId="urn:microsoft.com/office/officeart/2005/8/layout/radial5"/>
    <dgm:cxn modelId="{78C87F7E-C4D5-4C0C-800E-A5909E7658B3}" type="presOf" srcId="{A5EE7EAD-4F2F-4E31-B331-122872A6B4C4}" destId="{E6FBD0D4-E1B6-4E34-B53D-3B0E79179331}" srcOrd="0" destOrd="0" presId="urn:microsoft.com/office/officeart/2005/8/layout/radial5"/>
    <dgm:cxn modelId="{E6D31089-D460-4D0A-8C52-E67E610D5429}" type="presOf" srcId="{CA3CA385-A336-4918-B47F-25DCC84FF2E1}" destId="{FAAC15E5-B22F-4888-8DC0-E5C2632C14FF}" srcOrd="0" destOrd="0" presId="urn:microsoft.com/office/officeart/2005/8/layout/radial5"/>
    <dgm:cxn modelId="{08D1048C-4970-48DE-8AF9-C75316DB911B}" type="presOf" srcId="{451D9B34-3A38-4552-90E1-868BE2E10A90}" destId="{07D2E0A0-2706-4BC7-A2DF-7C6348B54D69}" srcOrd="0" destOrd="0" presId="urn:microsoft.com/office/officeart/2005/8/layout/radial5"/>
    <dgm:cxn modelId="{3A9DB392-1EBB-4453-8878-1165FF2BF6DA}" type="presOf" srcId="{0E2A4AFE-4293-48C2-BA4B-07308355D894}" destId="{3054E7ED-804B-475E-BCCC-884B681D7F3F}" srcOrd="0" destOrd="0" presId="urn:microsoft.com/office/officeart/2005/8/layout/radial5"/>
    <dgm:cxn modelId="{62729297-527E-4E6D-A7B2-9D13E4B1B8C8}" type="presOf" srcId="{2B3D5087-5A03-4A97-BEA6-760AFC630E2E}" destId="{EFC13819-9E40-4855-9D12-D5738EEA741F}" srcOrd="0" destOrd="0" presId="urn:microsoft.com/office/officeart/2005/8/layout/radial5"/>
    <dgm:cxn modelId="{DDEDF197-1D77-47A1-8C7D-EF403400F9D3}" type="presOf" srcId="{38AE82B9-96A4-42EF-9AC0-6B4882638673}" destId="{029E2AB9-BB23-448A-B5F6-99AD976719EE}" srcOrd="1" destOrd="0" presId="urn:microsoft.com/office/officeart/2005/8/layout/radial5"/>
    <dgm:cxn modelId="{C0A30398-03C7-4A89-AF87-B0054846D0FA}" type="presOf" srcId="{FCE35943-E8C2-4ACC-BB98-20B2EBE1A8AD}" destId="{E207276A-068E-4F14-ADFD-44D71838BCB9}" srcOrd="0" destOrd="0" presId="urn:microsoft.com/office/officeart/2005/8/layout/radial5"/>
    <dgm:cxn modelId="{0D83A4AE-EDCD-4DFF-8136-AAF105ACB6AE}" type="presOf" srcId="{38AE82B9-96A4-42EF-9AC0-6B4882638673}" destId="{6289801A-3402-4DD3-94EB-11801582F0C9}" srcOrd="0" destOrd="0" presId="urn:microsoft.com/office/officeart/2005/8/layout/radial5"/>
    <dgm:cxn modelId="{27D5C3AE-5BBD-4DA7-A144-B8B5EA4F83E8}" type="presOf" srcId="{451D9B34-3A38-4552-90E1-868BE2E10A90}" destId="{3352006E-56AF-4D60-B5B2-3D9F4FA26324}" srcOrd="1" destOrd="0" presId="urn:microsoft.com/office/officeart/2005/8/layout/radial5"/>
    <dgm:cxn modelId="{0807E2C2-3E73-44F9-9FF8-E4F5EA5F56B0}" srcId="{2B3D5087-5A03-4A97-BEA6-760AFC630E2E}" destId="{FCE35943-E8C2-4ACC-BB98-20B2EBE1A8AD}" srcOrd="2" destOrd="0" parTransId="{CA3CA385-A336-4918-B47F-25DCC84FF2E1}" sibTransId="{5A22A534-853A-4017-ABFA-89C35DAC448C}"/>
    <dgm:cxn modelId="{37CA13C6-6631-4BC6-A506-085EE597CB29}" srcId="{2B3D5087-5A03-4A97-BEA6-760AFC630E2E}" destId="{5D1AF75A-A0FC-4D57-8BB3-97948318F7F7}" srcOrd="3" destOrd="0" parTransId="{38AE82B9-96A4-42EF-9AC0-6B4882638673}" sibTransId="{4DE992F9-0CBF-4226-9301-4DABF66F9DD0}"/>
    <dgm:cxn modelId="{C8F37ACB-9E8D-42F1-BE0A-3C20AE3BDAC6}" type="presOf" srcId="{5D1AF75A-A0FC-4D57-8BB3-97948318F7F7}" destId="{0C9299A7-7891-4F63-B1A3-DBA7834849C2}" srcOrd="0" destOrd="0" presId="urn:microsoft.com/office/officeart/2005/8/layout/radial5"/>
    <dgm:cxn modelId="{DFFF1BCF-997C-403C-BCFB-44B47577665A}" type="presOf" srcId="{6209B586-8830-487D-A5D1-5B8BC3B51AE1}" destId="{8BD647D9-F768-4CCE-9D1C-ADBDD03200C7}" srcOrd="1" destOrd="0" presId="urn:microsoft.com/office/officeart/2005/8/layout/radial5"/>
    <dgm:cxn modelId="{0896D2D1-E1DF-460E-9F01-41EE6B4D6398}" srcId="{2B3D5087-5A03-4A97-BEA6-760AFC630E2E}" destId="{1DF49B8E-CFBD-4200-A03C-E08C829C1788}" srcOrd="5" destOrd="0" parTransId="{741EBCA8-D2AE-4371-BC28-A5B92235002F}" sibTransId="{80AA44DA-E33C-4A98-98EA-3EEC0D16DC7B}"/>
    <dgm:cxn modelId="{EFE104E4-6588-4748-8F58-C304BDC73FC1}" srcId="{BF1F9BA7-321E-4F5A-AAF5-F126B34C387F}" destId="{2B3D5087-5A03-4A97-BEA6-760AFC630E2E}" srcOrd="0" destOrd="0" parTransId="{07112FD7-2078-4F49-B29C-08B1B113128A}" sibTransId="{2DB7BCCD-1240-4199-8457-FACDCD8B17BF}"/>
    <dgm:cxn modelId="{71F89BE4-42E1-4BBD-9238-2674F87BF939}" srcId="{2B3D5087-5A03-4A97-BEA6-760AFC630E2E}" destId="{61D5399C-1531-4826-87CD-F0E6CA5C5835}" srcOrd="6" destOrd="0" parTransId="{6209B586-8830-487D-A5D1-5B8BC3B51AE1}" sibTransId="{80E24E89-2697-4B53-B84F-474E6BADEE50}"/>
    <dgm:cxn modelId="{955A86F2-1912-4E6E-9DB0-3DA7DC645C5B}" type="presOf" srcId="{B9B73CCF-A7D9-4B0F-8493-4624E33C0DE2}" destId="{DCC5E0FD-4AE2-4CCB-A9EC-E392B09E0D0E}" srcOrd="1" destOrd="0" presId="urn:microsoft.com/office/officeart/2005/8/layout/radial5"/>
    <dgm:cxn modelId="{31DDEFF5-65CF-4381-B8ED-B22A1CBB5245}" type="presOf" srcId="{BF1F9BA7-321E-4F5A-AAF5-F126B34C387F}" destId="{9006E9C4-BA57-4563-BC55-D4DE210ABBFA}" srcOrd="0" destOrd="0" presId="urn:microsoft.com/office/officeart/2005/8/layout/radial5"/>
    <dgm:cxn modelId="{A42689FA-A94D-48E4-A61F-4E5C13C35B25}" type="presOf" srcId="{5050958F-7D53-4A6E-B461-93A5281A5FD4}" destId="{D93B3D35-8829-4C85-A65D-C10DF0A91E1C}" srcOrd="0" destOrd="0" presId="urn:microsoft.com/office/officeart/2005/8/layout/radial5"/>
    <dgm:cxn modelId="{01A95FAC-43AD-45FD-BA5E-1AE925A883E9}" type="presParOf" srcId="{9006E9C4-BA57-4563-BC55-D4DE210ABBFA}" destId="{EFC13819-9E40-4855-9D12-D5738EEA741F}" srcOrd="0" destOrd="0" presId="urn:microsoft.com/office/officeart/2005/8/layout/radial5"/>
    <dgm:cxn modelId="{A9F08020-4917-46C0-86CC-D739CF9C08E0}" type="presParOf" srcId="{9006E9C4-BA57-4563-BC55-D4DE210ABBFA}" destId="{07D2E0A0-2706-4BC7-A2DF-7C6348B54D69}" srcOrd="1" destOrd="0" presId="urn:microsoft.com/office/officeart/2005/8/layout/radial5"/>
    <dgm:cxn modelId="{ACC896BA-27E2-4897-AFA1-BCE874C6F56B}" type="presParOf" srcId="{07D2E0A0-2706-4BC7-A2DF-7C6348B54D69}" destId="{3352006E-56AF-4D60-B5B2-3D9F4FA26324}" srcOrd="0" destOrd="0" presId="urn:microsoft.com/office/officeart/2005/8/layout/radial5"/>
    <dgm:cxn modelId="{5981F973-15F1-4FB1-A7D9-B7D711ECEA96}" type="presParOf" srcId="{9006E9C4-BA57-4563-BC55-D4DE210ABBFA}" destId="{FDFFCE1D-41DD-42E2-9675-78EFD377DEA7}" srcOrd="2" destOrd="0" presId="urn:microsoft.com/office/officeart/2005/8/layout/radial5"/>
    <dgm:cxn modelId="{E74645DC-1224-47D4-BC7A-7371DD9CECBB}" type="presParOf" srcId="{9006E9C4-BA57-4563-BC55-D4DE210ABBFA}" destId="{D93B3D35-8829-4C85-A65D-C10DF0A91E1C}" srcOrd="3" destOrd="0" presId="urn:microsoft.com/office/officeart/2005/8/layout/radial5"/>
    <dgm:cxn modelId="{0B27DA7B-A70F-4C51-8DEC-7F5415856388}" type="presParOf" srcId="{D93B3D35-8829-4C85-A65D-C10DF0A91E1C}" destId="{F1A84F19-130A-49EF-9825-D790610980AE}" srcOrd="0" destOrd="0" presId="urn:microsoft.com/office/officeart/2005/8/layout/radial5"/>
    <dgm:cxn modelId="{99A3911B-44A3-4631-9B8B-A6793F2FC777}" type="presParOf" srcId="{9006E9C4-BA57-4563-BC55-D4DE210ABBFA}" destId="{C205350E-CDA5-4B89-9EA4-CB54E767EE39}" srcOrd="4" destOrd="0" presId="urn:microsoft.com/office/officeart/2005/8/layout/radial5"/>
    <dgm:cxn modelId="{A349249A-95D1-4C65-A474-EC3DE2330E97}" type="presParOf" srcId="{9006E9C4-BA57-4563-BC55-D4DE210ABBFA}" destId="{FAAC15E5-B22F-4888-8DC0-E5C2632C14FF}" srcOrd="5" destOrd="0" presId="urn:microsoft.com/office/officeart/2005/8/layout/radial5"/>
    <dgm:cxn modelId="{A6C18287-A1D4-4CCD-ABA3-ABA7E0546DDE}" type="presParOf" srcId="{FAAC15E5-B22F-4888-8DC0-E5C2632C14FF}" destId="{6D390A58-9892-490F-8AFC-5D7F0196BDEA}" srcOrd="0" destOrd="0" presId="urn:microsoft.com/office/officeart/2005/8/layout/radial5"/>
    <dgm:cxn modelId="{B3398CA4-F366-4B05-A101-5E1C1F19D1C1}" type="presParOf" srcId="{9006E9C4-BA57-4563-BC55-D4DE210ABBFA}" destId="{E207276A-068E-4F14-ADFD-44D71838BCB9}" srcOrd="6" destOrd="0" presId="urn:microsoft.com/office/officeart/2005/8/layout/radial5"/>
    <dgm:cxn modelId="{C013CBE5-75ED-443D-A800-F7D0F41F5761}" type="presParOf" srcId="{9006E9C4-BA57-4563-BC55-D4DE210ABBFA}" destId="{6289801A-3402-4DD3-94EB-11801582F0C9}" srcOrd="7" destOrd="0" presId="urn:microsoft.com/office/officeart/2005/8/layout/radial5"/>
    <dgm:cxn modelId="{8A108A8C-9D71-4DCE-B6C9-CD2008545FC0}" type="presParOf" srcId="{6289801A-3402-4DD3-94EB-11801582F0C9}" destId="{029E2AB9-BB23-448A-B5F6-99AD976719EE}" srcOrd="0" destOrd="0" presId="urn:microsoft.com/office/officeart/2005/8/layout/radial5"/>
    <dgm:cxn modelId="{0F43DA9D-0712-438C-BDAE-4AD998C209ED}" type="presParOf" srcId="{9006E9C4-BA57-4563-BC55-D4DE210ABBFA}" destId="{0C9299A7-7891-4F63-B1A3-DBA7834849C2}" srcOrd="8" destOrd="0" presId="urn:microsoft.com/office/officeart/2005/8/layout/radial5"/>
    <dgm:cxn modelId="{9F3B9CAC-5ED9-495D-89D9-E1ADC28DFC9B}" type="presParOf" srcId="{9006E9C4-BA57-4563-BC55-D4DE210ABBFA}" destId="{C2D0D6BF-63F9-4D56-B09B-E85BA8468E47}" srcOrd="9" destOrd="0" presId="urn:microsoft.com/office/officeart/2005/8/layout/radial5"/>
    <dgm:cxn modelId="{54073F22-5602-49B2-9C0D-E97C6D42076E}" type="presParOf" srcId="{C2D0D6BF-63F9-4D56-B09B-E85BA8468E47}" destId="{DCC5E0FD-4AE2-4CCB-A9EC-E392B09E0D0E}" srcOrd="0" destOrd="0" presId="urn:microsoft.com/office/officeart/2005/8/layout/radial5"/>
    <dgm:cxn modelId="{D47C5562-61D4-477C-8DBA-0D027CFF7068}" type="presParOf" srcId="{9006E9C4-BA57-4563-BC55-D4DE210ABBFA}" destId="{E6FBD0D4-E1B6-4E34-B53D-3B0E79179331}" srcOrd="10" destOrd="0" presId="urn:microsoft.com/office/officeart/2005/8/layout/radial5"/>
    <dgm:cxn modelId="{25DEEED0-CF39-4BF6-899E-615F30646059}" type="presParOf" srcId="{9006E9C4-BA57-4563-BC55-D4DE210ABBFA}" destId="{CBA57576-1AA3-43C9-A143-157F7B7E8D46}" srcOrd="11" destOrd="0" presId="urn:microsoft.com/office/officeart/2005/8/layout/radial5"/>
    <dgm:cxn modelId="{A537CDB7-C4FB-40AB-A6B1-C8251939DB2C}" type="presParOf" srcId="{CBA57576-1AA3-43C9-A143-157F7B7E8D46}" destId="{7AE2C513-7625-4E50-B2AD-67611159C78A}" srcOrd="0" destOrd="0" presId="urn:microsoft.com/office/officeart/2005/8/layout/radial5"/>
    <dgm:cxn modelId="{3CE36A9F-1B7F-4839-A5D0-1EECD53B9377}" type="presParOf" srcId="{9006E9C4-BA57-4563-BC55-D4DE210ABBFA}" destId="{25A999E2-FCBE-4EA2-A0FA-B213E93DAC89}" srcOrd="12" destOrd="0" presId="urn:microsoft.com/office/officeart/2005/8/layout/radial5"/>
    <dgm:cxn modelId="{56E3096A-0DCA-43EB-8CC8-9C1D71661D2F}" type="presParOf" srcId="{9006E9C4-BA57-4563-BC55-D4DE210ABBFA}" destId="{1FD9882A-F358-4F7C-8033-650B4F67442C}" srcOrd="13" destOrd="0" presId="urn:microsoft.com/office/officeart/2005/8/layout/radial5"/>
    <dgm:cxn modelId="{74D7F9B2-A5FD-4C8E-8918-5386A3B22BC1}" type="presParOf" srcId="{1FD9882A-F358-4F7C-8033-650B4F67442C}" destId="{8BD647D9-F768-4CCE-9D1C-ADBDD03200C7}" srcOrd="0" destOrd="0" presId="urn:microsoft.com/office/officeart/2005/8/layout/radial5"/>
    <dgm:cxn modelId="{40C840C2-0653-4747-8204-A66643ED3D07}" type="presParOf" srcId="{9006E9C4-BA57-4563-BC55-D4DE210ABBFA}" destId="{23622798-CA2F-4C3E-9BCD-BE954423CA08}" srcOrd="14" destOrd="0" presId="urn:microsoft.com/office/officeart/2005/8/layout/radial5"/>
    <dgm:cxn modelId="{707724D7-146B-4A1E-9F08-31129FFEB2D9}" type="presParOf" srcId="{9006E9C4-BA57-4563-BC55-D4DE210ABBFA}" destId="{9AB960CA-5B34-4A42-B39C-6125D36810FB}" srcOrd="15" destOrd="0" presId="urn:microsoft.com/office/officeart/2005/8/layout/radial5"/>
    <dgm:cxn modelId="{E17062D8-0E36-496A-8C4D-0C5A6FDDCCC4}" type="presParOf" srcId="{9AB960CA-5B34-4A42-B39C-6125D36810FB}" destId="{8243C27E-935C-4FA6-A3F2-4D9EC623A4E2}" srcOrd="0" destOrd="0" presId="urn:microsoft.com/office/officeart/2005/8/layout/radial5"/>
    <dgm:cxn modelId="{B975047E-8DF2-4215-A431-4ACD74A23B4D}" type="presParOf" srcId="{9006E9C4-BA57-4563-BC55-D4DE210ABBFA}" destId="{3054E7ED-804B-475E-BCCC-884B681D7F3F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2B33-2295-4EC4-A5E7-89A0F45B5C1D}">
      <dsp:nvSpPr>
        <dsp:cNvPr id="0" name=""/>
        <dsp:cNvSpPr/>
      </dsp:nvSpPr>
      <dsp:spPr>
        <a:xfrm>
          <a:off x="4485365" y="1081821"/>
          <a:ext cx="2262198" cy="549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499"/>
              </a:lnTo>
              <a:lnTo>
                <a:pt x="2262198" y="372499"/>
              </a:lnTo>
              <a:lnTo>
                <a:pt x="2262198" y="549693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6C13978-0ABE-4D74-8588-8B9C0978AB39}">
      <dsp:nvSpPr>
        <dsp:cNvPr id="0" name=""/>
        <dsp:cNvSpPr/>
      </dsp:nvSpPr>
      <dsp:spPr>
        <a:xfrm>
          <a:off x="2801235" y="2846103"/>
          <a:ext cx="1591860" cy="53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11"/>
              </a:lnTo>
              <a:lnTo>
                <a:pt x="1591860" y="356211"/>
              </a:lnTo>
              <a:lnTo>
                <a:pt x="1591860" y="533405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61A9BB8-197C-4AB5-A235-B13F5A64AA1E}">
      <dsp:nvSpPr>
        <dsp:cNvPr id="0" name=""/>
        <dsp:cNvSpPr/>
      </dsp:nvSpPr>
      <dsp:spPr>
        <a:xfrm>
          <a:off x="1565966" y="4598701"/>
          <a:ext cx="6409135" cy="582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05"/>
              </a:lnTo>
              <a:lnTo>
                <a:pt x="6409135" y="405705"/>
              </a:lnTo>
              <a:lnTo>
                <a:pt x="6409135" y="582899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C7789AB-6075-43E8-BBB0-014CDCC8F0E7}">
      <dsp:nvSpPr>
        <dsp:cNvPr id="0" name=""/>
        <dsp:cNvSpPr/>
      </dsp:nvSpPr>
      <dsp:spPr>
        <a:xfrm>
          <a:off x="1565966" y="4598701"/>
          <a:ext cx="4130868" cy="582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05"/>
              </a:lnTo>
              <a:lnTo>
                <a:pt x="4130868" y="405705"/>
              </a:lnTo>
              <a:lnTo>
                <a:pt x="4130868" y="582899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DF3210A-4A2E-4D49-B11D-051D4DF2BD70}">
      <dsp:nvSpPr>
        <dsp:cNvPr id="0" name=""/>
        <dsp:cNvSpPr/>
      </dsp:nvSpPr>
      <dsp:spPr>
        <a:xfrm>
          <a:off x="1565966" y="4598701"/>
          <a:ext cx="1897262" cy="582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05"/>
              </a:lnTo>
              <a:lnTo>
                <a:pt x="1897262" y="405705"/>
              </a:lnTo>
              <a:lnTo>
                <a:pt x="1897262" y="582899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F024A8D2-C505-4DFA-8F63-02B33125E1CC}">
      <dsp:nvSpPr>
        <dsp:cNvPr id="0" name=""/>
        <dsp:cNvSpPr/>
      </dsp:nvSpPr>
      <dsp:spPr>
        <a:xfrm>
          <a:off x="1101031" y="4598701"/>
          <a:ext cx="464935" cy="582899"/>
        </a:xfrm>
        <a:custGeom>
          <a:avLst/>
          <a:gdLst/>
          <a:ahLst/>
          <a:cxnLst/>
          <a:rect l="0" t="0" r="0" b="0"/>
          <a:pathLst>
            <a:path>
              <a:moveTo>
                <a:pt x="464935" y="0"/>
              </a:moveTo>
              <a:lnTo>
                <a:pt x="464935" y="405705"/>
              </a:lnTo>
              <a:lnTo>
                <a:pt x="0" y="405705"/>
              </a:lnTo>
              <a:lnTo>
                <a:pt x="0" y="582899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7DF0729-C00E-4F93-9CC5-E0D8B1A44EE4}">
      <dsp:nvSpPr>
        <dsp:cNvPr id="0" name=""/>
        <dsp:cNvSpPr/>
      </dsp:nvSpPr>
      <dsp:spPr>
        <a:xfrm>
          <a:off x="1565966" y="2846103"/>
          <a:ext cx="1235268" cy="538008"/>
        </a:xfrm>
        <a:custGeom>
          <a:avLst/>
          <a:gdLst/>
          <a:ahLst/>
          <a:cxnLst/>
          <a:rect l="0" t="0" r="0" b="0"/>
          <a:pathLst>
            <a:path>
              <a:moveTo>
                <a:pt x="1235268" y="0"/>
              </a:moveTo>
              <a:lnTo>
                <a:pt x="1235268" y="360814"/>
              </a:lnTo>
              <a:lnTo>
                <a:pt x="0" y="360814"/>
              </a:lnTo>
              <a:lnTo>
                <a:pt x="0" y="538008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E3D786F9-9583-4057-8647-6192FC5AF94C}">
      <dsp:nvSpPr>
        <dsp:cNvPr id="0" name=""/>
        <dsp:cNvSpPr/>
      </dsp:nvSpPr>
      <dsp:spPr>
        <a:xfrm>
          <a:off x="2801235" y="1081821"/>
          <a:ext cx="1684130" cy="549693"/>
        </a:xfrm>
        <a:custGeom>
          <a:avLst/>
          <a:gdLst/>
          <a:ahLst/>
          <a:cxnLst/>
          <a:rect l="0" t="0" r="0" b="0"/>
          <a:pathLst>
            <a:path>
              <a:moveTo>
                <a:pt x="1684130" y="0"/>
              </a:moveTo>
              <a:lnTo>
                <a:pt x="1684130" y="372499"/>
              </a:lnTo>
              <a:lnTo>
                <a:pt x="0" y="372499"/>
              </a:lnTo>
              <a:lnTo>
                <a:pt x="0" y="549693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2E884E5-EF46-40BB-91F4-1A1E82016231}">
      <dsp:nvSpPr>
        <dsp:cNvPr id="0" name=""/>
        <dsp:cNvSpPr/>
      </dsp:nvSpPr>
      <dsp:spPr>
        <a:xfrm>
          <a:off x="3528996" y="-132767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CEAA2F4-362D-4DF6-BEF4-5FAF6DC4F70C}">
      <dsp:nvSpPr>
        <dsp:cNvPr id="0" name=""/>
        <dsp:cNvSpPr/>
      </dsp:nvSpPr>
      <dsp:spPr>
        <a:xfrm>
          <a:off x="3741522" y="6913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itchFamily="2" charset="0"/>
              <a:cs typeface="NikoshBAN" pitchFamily="2" charset="0"/>
            </a:rPr>
            <a:t>ভূমিক্ষয়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777096" y="104706"/>
        <a:ext cx="1841591" cy="1143441"/>
      </dsp:txXfrm>
    </dsp:sp>
    <dsp:sp modelId="{171A359B-3E54-4B75-B150-03971200EDD6}">
      <dsp:nvSpPr>
        <dsp:cNvPr id="0" name=""/>
        <dsp:cNvSpPr/>
      </dsp:nvSpPr>
      <dsp:spPr>
        <a:xfrm>
          <a:off x="1844865" y="1631514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EB637576-E7CC-4115-BE12-896723E0F913}">
      <dsp:nvSpPr>
        <dsp:cNvPr id="0" name=""/>
        <dsp:cNvSpPr/>
      </dsp:nvSpPr>
      <dsp:spPr>
        <a:xfrm>
          <a:off x="2057392" y="1833414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প্রাকৃতিক ভূমিক্ষয়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092966" y="1868988"/>
        <a:ext cx="1841591" cy="1143441"/>
      </dsp:txXfrm>
    </dsp:sp>
    <dsp:sp modelId="{99EB4E87-475C-46FF-BAD8-646C314EBEB3}">
      <dsp:nvSpPr>
        <dsp:cNvPr id="0" name=""/>
        <dsp:cNvSpPr/>
      </dsp:nvSpPr>
      <dsp:spPr>
        <a:xfrm>
          <a:off x="609597" y="338411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880B2B4-5748-405B-BB58-AFF5259072B7}">
      <dsp:nvSpPr>
        <dsp:cNvPr id="0" name=""/>
        <dsp:cNvSpPr/>
      </dsp:nvSpPr>
      <dsp:spPr>
        <a:xfrm>
          <a:off x="822123" y="358601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বৃষ্টিপাতজনিতভুমিক্ষয়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857697" y="3621586"/>
        <a:ext cx="1841591" cy="1143441"/>
      </dsp:txXfrm>
    </dsp:sp>
    <dsp:sp modelId="{D1F4BB86-0C7B-44E4-9321-8A1298415DD0}">
      <dsp:nvSpPr>
        <dsp:cNvPr id="0" name=""/>
        <dsp:cNvSpPr/>
      </dsp:nvSpPr>
      <dsp:spPr>
        <a:xfrm>
          <a:off x="144661" y="5181601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512F2959-3A40-4018-AA54-3F9F53E8E8B1}">
      <dsp:nvSpPr>
        <dsp:cNvPr id="0" name=""/>
        <dsp:cNvSpPr/>
      </dsp:nvSpPr>
      <dsp:spPr>
        <a:xfrm>
          <a:off x="357188" y="538350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রিল ভূমিক্ষয়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92762" y="5419076"/>
        <a:ext cx="1841591" cy="1143441"/>
      </dsp:txXfrm>
    </dsp:sp>
    <dsp:sp modelId="{CD59B04F-3A54-49FF-BCBA-3D94189AEC81}">
      <dsp:nvSpPr>
        <dsp:cNvPr id="0" name=""/>
        <dsp:cNvSpPr/>
      </dsp:nvSpPr>
      <dsp:spPr>
        <a:xfrm>
          <a:off x="2506860" y="5181601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11D83BFD-EC62-4911-BDCB-8CEF5462F33D}">
      <dsp:nvSpPr>
        <dsp:cNvPr id="0" name=""/>
        <dsp:cNvSpPr/>
      </dsp:nvSpPr>
      <dsp:spPr>
        <a:xfrm>
          <a:off x="2719386" y="538350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আস্তরন ভূমিক্ষয়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754960" y="5419076"/>
        <a:ext cx="1841591" cy="1143441"/>
      </dsp:txXfrm>
    </dsp:sp>
    <dsp:sp modelId="{4DA34A12-F8CD-4411-A4B9-E5FC311FB964}">
      <dsp:nvSpPr>
        <dsp:cNvPr id="0" name=""/>
        <dsp:cNvSpPr/>
      </dsp:nvSpPr>
      <dsp:spPr>
        <a:xfrm>
          <a:off x="4740465" y="5181601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F91DD616-E61D-46CB-9B67-F058F29CBFFC}">
      <dsp:nvSpPr>
        <dsp:cNvPr id="0" name=""/>
        <dsp:cNvSpPr/>
      </dsp:nvSpPr>
      <dsp:spPr>
        <a:xfrm>
          <a:off x="4952992" y="538350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নালা বা গালি ভূমিক্ষয়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988566" y="5419076"/>
        <a:ext cx="1841591" cy="1143441"/>
      </dsp:txXfrm>
    </dsp:sp>
    <dsp:sp modelId="{81487ECC-8212-4841-AD66-3B40D8FF72F1}">
      <dsp:nvSpPr>
        <dsp:cNvPr id="0" name=""/>
        <dsp:cNvSpPr/>
      </dsp:nvSpPr>
      <dsp:spPr>
        <a:xfrm>
          <a:off x="7018733" y="5181601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7A46DE4A-1E88-4159-9256-62C965343B1A}">
      <dsp:nvSpPr>
        <dsp:cNvPr id="0" name=""/>
        <dsp:cNvSpPr/>
      </dsp:nvSpPr>
      <dsp:spPr>
        <a:xfrm>
          <a:off x="7231259" y="538350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নদী ভাঙ্গন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266833" y="5419076"/>
        <a:ext cx="1841591" cy="1143441"/>
      </dsp:txXfrm>
    </dsp:sp>
    <dsp:sp modelId="{E67E97F8-A520-4400-87AB-562CFCB56DBF}">
      <dsp:nvSpPr>
        <dsp:cNvPr id="0" name=""/>
        <dsp:cNvSpPr/>
      </dsp:nvSpPr>
      <dsp:spPr>
        <a:xfrm>
          <a:off x="3436725" y="3379509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6F49510-1A63-4218-AB50-35703AB8EAFD}">
      <dsp:nvSpPr>
        <dsp:cNvPr id="0" name=""/>
        <dsp:cNvSpPr/>
      </dsp:nvSpPr>
      <dsp:spPr>
        <a:xfrm>
          <a:off x="3649252" y="3581409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বায়ুপ্রবাহজনিত ভুমিক্ষয়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84826" y="3616983"/>
        <a:ext cx="1841591" cy="1143441"/>
      </dsp:txXfrm>
    </dsp:sp>
    <dsp:sp modelId="{A403738C-4A8A-4046-999E-75492F4D1AF9}">
      <dsp:nvSpPr>
        <dsp:cNvPr id="0" name=""/>
        <dsp:cNvSpPr/>
      </dsp:nvSpPr>
      <dsp:spPr>
        <a:xfrm>
          <a:off x="5791194" y="1631514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11340080-0978-4367-A6F2-CD4B606D622B}">
      <dsp:nvSpPr>
        <dsp:cNvPr id="0" name=""/>
        <dsp:cNvSpPr/>
      </dsp:nvSpPr>
      <dsp:spPr>
        <a:xfrm>
          <a:off x="6003721" y="1833414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মা</a:t>
          </a:r>
          <a:r>
            <a:rPr lang="bn-BD" sz="3200" kern="1200">
              <a:latin typeface="NikoshBAN" pitchFamily="2" charset="0"/>
              <a:cs typeface="NikoshBAN" pitchFamily="2" charset="0"/>
            </a:rPr>
            <a:t>নুষ কর্তৃক সৃষ্ট ভূমিক্ষয়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039295" y="1868988"/>
        <a:ext cx="1841591" cy="1143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13819-9E40-4855-9D12-D5738EEA741F}">
      <dsp:nvSpPr>
        <dsp:cNvPr id="0" name=""/>
        <dsp:cNvSpPr/>
      </dsp:nvSpPr>
      <dsp:spPr>
        <a:xfrm>
          <a:off x="3370628" y="2570528"/>
          <a:ext cx="1716942" cy="1716942"/>
        </a:xfrm>
        <a:prstGeom prst="ellipse">
          <a:avLst/>
        </a:prstGeom>
        <a:solidFill>
          <a:schemeClr val="tx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ভূমিক্ষয়ের কারণ</a:t>
          </a:r>
          <a:endParaRPr lang="en-US" sz="2800" b="1" kern="1200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sp:txBody>
      <dsp:txXfrm>
        <a:off x="3622068" y="2821968"/>
        <a:ext cx="1214062" cy="1214062"/>
      </dsp:txXfrm>
    </dsp:sp>
    <dsp:sp modelId="{07D2E0A0-2706-4BC7-A2DF-7C6348B54D69}">
      <dsp:nvSpPr>
        <dsp:cNvPr id="0" name=""/>
        <dsp:cNvSpPr/>
      </dsp:nvSpPr>
      <dsp:spPr>
        <a:xfrm rot="16200000">
          <a:off x="3964450" y="1794289"/>
          <a:ext cx="529299" cy="583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043845" y="1990436"/>
        <a:ext cx="370509" cy="350256"/>
      </dsp:txXfrm>
    </dsp:sp>
    <dsp:sp modelId="{FDFFCE1D-41DD-42E2-9675-78EFD377DEA7}">
      <dsp:nvSpPr>
        <dsp:cNvPr id="0" name=""/>
        <dsp:cNvSpPr/>
      </dsp:nvSpPr>
      <dsp:spPr>
        <a:xfrm>
          <a:off x="3456475" y="26601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 dirty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বৃষ্টিপাত</a:t>
          </a:r>
          <a:endParaRPr lang="en-US" sz="2500" b="1" kern="12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3682771" y="252897"/>
        <a:ext cx="1092656" cy="1092656"/>
      </dsp:txXfrm>
    </dsp:sp>
    <dsp:sp modelId="{D93B3D35-8829-4C85-A65D-C10DF0A91E1C}">
      <dsp:nvSpPr>
        <dsp:cNvPr id="0" name=""/>
        <dsp:cNvSpPr/>
      </dsp:nvSpPr>
      <dsp:spPr>
        <a:xfrm rot="18900000">
          <a:off x="4913974" y="2187595"/>
          <a:ext cx="529299" cy="58376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37228" y="2360488"/>
        <a:ext cx="370509" cy="350256"/>
      </dsp:txXfrm>
    </dsp:sp>
    <dsp:sp modelId="{C205350E-CDA5-4B89-9EA4-CB54E767EE39}">
      <dsp:nvSpPr>
        <dsp:cNvPr id="0" name=""/>
        <dsp:cNvSpPr/>
      </dsp:nvSpPr>
      <dsp:spPr>
        <a:xfrm>
          <a:off x="5316007" y="796844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ভূমির ঢাল</a:t>
          </a:r>
          <a:endParaRPr lang="en-US" sz="25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542303" y="1023140"/>
        <a:ext cx="1092656" cy="1092656"/>
      </dsp:txXfrm>
    </dsp:sp>
    <dsp:sp modelId="{FAAC15E5-B22F-4888-8DC0-E5C2632C14FF}">
      <dsp:nvSpPr>
        <dsp:cNvPr id="0" name=""/>
        <dsp:cNvSpPr/>
      </dsp:nvSpPr>
      <dsp:spPr>
        <a:xfrm>
          <a:off x="5307280" y="3137119"/>
          <a:ext cx="529299" cy="58376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65000"/>
                <a:lumMod val="110000"/>
              </a:schemeClr>
            </a:gs>
            <a:gs pos="88000">
              <a:schemeClr val="dk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07280" y="3253871"/>
        <a:ext cx="370509" cy="350256"/>
      </dsp:txXfrm>
    </dsp:sp>
    <dsp:sp modelId="{E207276A-068E-4F14-ADFD-44D71838BCB9}">
      <dsp:nvSpPr>
        <dsp:cNvPr id="0" name=""/>
        <dsp:cNvSpPr/>
      </dsp:nvSpPr>
      <dsp:spPr>
        <a:xfrm>
          <a:off x="6086250" y="2656375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 dirty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মাটির প্রকৃতি</a:t>
          </a:r>
          <a:endParaRPr lang="en-US" sz="2500" b="1" kern="1200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sp:txBody>
      <dsp:txXfrm>
        <a:off x="6312546" y="2882671"/>
        <a:ext cx="1092656" cy="1092656"/>
      </dsp:txXfrm>
    </dsp:sp>
    <dsp:sp modelId="{6289801A-3402-4DD3-94EB-11801582F0C9}">
      <dsp:nvSpPr>
        <dsp:cNvPr id="0" name=""/>
        <dsp:cNvSpPr/>
      </dsp:nvSpPr>
      <dsp:spPr>
        <a:xfrm rot="2700000">
          <a:off x="4913974" y="4086644"/>
          <a:ext cx="529299" cy="583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37228" y="4147255"/>
        <a:ext cx="370509" cy="350256"/>
      </dsp:txXfrm>
    </dsp:sp>
    <dsp:sp modelId="{0C9299A7-7891-4F63-B1A3-DBA7834849C2}">
      <dsp:nvSpPr>
        <dsp:cNvPr id="0" name=""/>
        <dsp:cNvSpPr/>
      </dsp:nvSpPr>
      <dsp:spPr>
        <a:xfrm>
          <a:off x="5316007" y="4515907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শস্যের প্রকৃতি</a:t>
          </a:r>
          <a:endParaRPr lang="en-US" sz="25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42303" y="4742203"/>
        <a:ext cx="1092656" cy="1092656"/>
      </dsp:txXfrm>
    </dsp:sp>
    <dsp:sp modelId="{C2D0D6BF-63F9-4D56-B09B-E85BA8468E47}">
      <dsp:nvSpPr>
        <dsp:cNvPr id="0" name=""/>
        <dsp:cNvSpPr/>
      </dsp:nvSpPr>
      <dsp:spPr>
        <a:xfrm rot="5400000">
          <a:off x="3964450" y="4479950"/>
          <a:ext cx="529299" cy="583760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043845" y="4517307"/>
        <a:ext cx="370509" cy="350256"/>
      </dsp:txXfrm>
    </dsp:sp>
    <dsp:sp modelId="{E6FBD0D4-E1B6-4E34-B53D-3B0E79179331}">
      <dsp:nvSpPr>
        <dsp:cNvPr id="0" name=""/>
        <dsp:cNvSpPr/>
      </dsp:nvSpPr>
      <dsp:spPr>
        <a:xfrm>
          <a:off x="3456475" y="5286150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জমি চাষের পদ্ধতি</a:t>
          </a:r>
          <a:endParaRPr lang="en-US" sz="25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82771" y="5512446"/>
        <a:ext cx="1092656" cy="1092656"/>
      </dsp:txXfrm>
    </dsp:sp>
    <dsp:sp modelId="{CBA57576-1AA3-43C9-A143-157F7B7E8D46}">
      <dsp:nvSpPr>
        <dsp:cNvPr id="0" name=""/>
        <dsp:cNvSpPr/>
      </dsp:nvSpPr>
      <dsp:spPr>
        <a:xfrm rot="8100000">
          <a:off x="3014925" y="4086644"/>
          <a:ext cx="529299" cy="58376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150461" y="4147255"/>
        <a:ext cx="370509" cy="350256"/>
      </dsp:txXfrm>
    </dsp:sp>
    <dsp:sp modelId="{25A999E2-FCBE-4EA2-A0FA-B213E93DAC89}">
      <dsp:nvSpPr>
        <dsp:cNvPr id="0" name=""/>
        <dsp:cNvSpPr/>
      </dsp:nvSpPr>
      <dsp:spPr>
        <a:xfrm>
          <a:off x="1596944" y="4515907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নিবিড় চাষ</a:t>
          </a:r>
          <a:endParaRPr lang="en-US" sz="25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23240" y="4742203"/>
        <a:ext cx="1092656" cy="1092656"/>
      </dsp:txXfrm>
    </dsp:sp>
    <dsp:sp modelId="{1FD9882A-F358-4F7C-8033-650B4F67442C}">
      <dsp:nvSpPr>
        <dsp:cNvPr id="0" name=""/>
        <dsp:cNvSpPr/>
      </dsp:nvSpPr>
      <dsp:spPr>
        <a:xfrm rot="10800000">
          <a:off x="2621619" y="3137119"/>
          <a:ext cx="529299" cy="58376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96000"/>
                <a:lumMod val="100000"/>
              </a:schemeClr>
            </a:gs>
            <a:gs pos="78000">
              <a:schemeClr val="accent6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780409" y="3253871"/>
        <a:ext cx="370509" cy="350256"/>
      </dsp:txXfrm>
    </dsp:sp>
    <dsp:sp modelId="{23622798-CA2F-4C3E-9BCD-BE954423CA08}">
      <dsp:nvSpPr>
        <dsp:cNvPr id="0" name=""/>
        <dsp:cNvSpPr/>
      </dsp:nvSpPr>
      <dsp:spPr>
        <a:xfrm>
          <a:off x="826701" y="2656375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</a:t>
          </a:r>
          <a:endParaRPr lang="en-US" sz="25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52997" y="2882671"/>
        <a:ext cx="1092656" cy="1092656"/>
      </dsp:txXfrm>
    </dsp:sp>
    <dsp:sp modelId="{9AB960CA-5B34-4A42-B39C-6125D36810FB}">
      <dsp:nvSpPr>
        <dsp:cNvPr id="0" name=""/>
        <dsp:cNvSpPr/>
      </dsp:nvSpPr>
      <dsp:spPr>
        <a:xfrm rot="13500000">
          <a:off x="3014925" y="2187595"/>
          <a:ext cx="529299" cy="583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150461" y="2360488"/>
        <a:ext cx="370509" cy="350256"/>
      </dsp:txXfrm>
    </dsp:sp>
    <dsp:sp modelId="{3054E7ED-804B-475E-BCCC-884B681D7F3F}">
      <dsp:nvSpPr>
        <dsp:cNvPr id="0" name=""/>
        <dsp:cNvSpPr/>
      </dsp:nvSpPr>
      <dsp:spPr>
        <a:xfrm>
          <a:off x="1596944" y="796844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মানুষের কার্যাবলি</a:t>
          </a:r>
          <a:endParaRPr lang="en-US" sz="2500" b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1823240" y="1023140"/>
        <a:ext cx="1092656" cy="1092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B223B-3F5D-4C1C-A892-BF8434225898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EEF3-CF3A-409D-B7C6-2E6C883F2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EEF3-CF3A-409D-B7C6-2E6C883F29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4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71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8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461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7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3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7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5EA9C-92D5-4148-8726-290C2B4481E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-30510"/>
            <a:ext cx="8001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F9280-2E6A-491E-BB09-0172CDE2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09824"/>
            <a:ext cx="84582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1636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দলের নামঃ পদ্মা, মেঘনা, যমুনা, সুরমা ও কুশিয়ারা।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52600" y="304800"/>
            <a:ext cx="5257800" cy="2133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794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ভূমিক্ষয়ের শ্রেণি বিন্যাস কর।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(সময়ঃ ০৫ মিনিট)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24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7277015"/>
              </p:ext>
            </p:extLst>
          </p:nvPr>
        </p:nvGraphicFramePr>
        <p:xfrm>
          <a:off x="-76200" y="152400"/>
          <a:ext cx="9144000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228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দলীয় কাজের সমাধান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884E5-EF46-40BB-91F4-1A1E8201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2E884E5-EF46-40BB-91F4-1A1E8201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EAA2F4-362D-4DF6-BEF4-5FAF6DC4F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EAA2F4-362D-4DF6-BEF4-5FAF6DC4F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D786F9-9583-4057-8647-6192FC5AF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3D786F9-9583-4057-8647-6192FC5AF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1A359B-3E54-4B75-B150-03971200E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71A359B-3E54-4B75-B150-03971200E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37576-E7CC-4115-BE12-896723E0F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B637576-E7CC-4115-BE12-896723E0F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72B33-2295-4EC4-A5E7-89A0F45B5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F2872B33-2295-4EC4-A5E7-89A0F45B5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03738C-4A8A-4046-999E-75492F4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403738C-4A8A-4046-999E-75492F4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0080-0978-4367-A6F2-CD4B606D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11340080-0978-4367-A6F2-CD4B606D6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DF0729-C00E-4F93-9CC5-E0D8B1A44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7DF0729-C00E-4F93-9CC5-E0D8B1A44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B4E87-475C-46FF-BAD8-646C314EB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9EB4E87-475C-46FF-BAD8-646C314EB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0B2B4-5748-405B-BB58-AFF525907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3880B2B4-5748-405B-BB58-AFF525907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C13978-0ABE-4D74-8588-8B9C0978A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6C13978-0ABE-4D74-8588-8B9C0978A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7E97F8-A520-4400-87AB-562CFCB5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67E97F8-A520-4400-87AB-562CFCB56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F49510-1A63-4218-AB50-35703AB8E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36F49510-1A63-4218-AB50-35703AB8E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24A8D2-C505-4DFA-8F63-02B33125E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024A8D2-C505-4DFA-8F63-02B33125E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F4BB86-0C7B-44E4-9321-8A1298415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D1F4BB86-0C7B-44E4-9321-8A1298415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2F2959-3A40-4018-AA54-3F9F53E8E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512F2959-3A40-4018-AA54-3F9F53E8E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F3210A-4A2E-4D49-B11D-051D4DF2B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ADF3210A-4A2E-4D49-B11D-051D4DF2B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9B04F-3A54-49FF-BCBA-3D94189AE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CD59B04F-3A54-49FF-BCBA-3D94189AE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D83BFD-EC62-4911-BDCB-8CEF5462F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11D83BFD-EC62-4911-BDCB-8CEF5462F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7789AB-6075-43E8-BBB0-014CDCC8F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DC7789AB-6075-43E8-BBB0-014CDCC8F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A34A12-F8CD-4411-A4B9-E5FC311FB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DA34A12-F8CD-4411-A4B9-E5FC311FB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DD616-E61D-46CB-9B67-F058F29CB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F91DD616-E61D-46CB-9B67-F058F29CB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1A9BB8-197C-4AB5-A235-B13F5A64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D61A9BB8-197C-4AB5-A235-B13F5A64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487ECC-8212-4841-AD66-3B40D8FF7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1487ECC-8212-4841-AD66-3B40D8FF7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46DE4A-1E88-4159-9256-62C965343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7A46DE4A-1E88-4159-9256-62C965343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\Desktop\Shahidul Islam\Single\Final\Download\jpg\Sosh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19400"/>
            <a:ext cx="2819399" cy="18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DOEL\Desktop\Shahidul Islam\Single\Final\Download\jpg\matir prokri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847675" cy="18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DOEL\Desktop\Shahidul Islam\Single\Final\Download\jpg\vumir d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2808136" cy="19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DOEL\Desktop\Shahidul Islam\Single\Final\Download\jpg\Rain cc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" y="685800"/>
            <a:ext cx="2824560" cy="19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43732" y="76200"/>
            <a:ext cx="650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যে সকল কারণে ভূমিক্ষয় হয়ে থাকেঃ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C:\Users\DOEL\Desktop\Shahidul Islam\Single\Final\Download\jpg\vum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819400" cy="19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DOEL\Desktop\Shahidul Islam\Single\Final\Download\jpg\nibir chashn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" y="4953000"/>
            <a:ext cx="29007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DOEL\Desktop\Shahidul Islam\Single\Final\Download\jpg\imagesbvcfhgg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16" y="4928919"/>
            <a:ext cx="2773120" cy="18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DOEL\Desktop\Shahidul Islam\Single\Final\Download\jpg\imageskj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784125"/>
            <a:ext cx="2847675" cy="19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un 30"/>
          <p:cNvSpPr/>
          <p:nvPr/>
        </p:nvSpPr>
        <p:spPr>
          <a:xfrm>
            <a:off x="2971800" y="2590800"/>
            <a:ext cx="3276600" cy="2396562"/>
          </a:xfrm>
          <a:prstGeom prst="su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ভূমিক্ষয়ের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কারণ</a:t>
            </a:r>
          </a:p>
        </p:txBody>
      </p:sp>
    </p:spTree>
    <p:extLst>
      <p:ext uri="{BB962C8B-B14F-4D97-AF65-F5344CB8AC3E}">
        <p14:creationId xmlns:p14="http://schemas.microsoft.com/office/powerpoint/2010/main" val="37005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1922 C 0.21823 -0.41922 0.39583 -0.23542 0.39583 -0.00834 C 0.39583 0.21851 0.21823 0.40301 3.33333E-6 0.40301 C -0.21858 0.40301 -0.39584 0.21851 -0.39584 -0.00834 C -0.39584 -0.23542 -0.21858 -0.41922 3.33333E-6 -0.41922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1695748"/>
              </p:ext>
            </p:extLst>
          </p:nvPr>
        </p:nvGraphicFramePr>
        <p:xfrm>
          <a:off x="533400" y="0"/>
          <a:ext cx="8458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304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বোর্ডের কাজঃ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114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13819-9E40-4855-9D12-D5738EEA7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FC13819-9E40-4855-9D12-D5738EEA7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D2E0A0-2706-4BC7-A2DF-7C6348B54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7D2E0A0-2706-4BC7-A2DF-7C6348B54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FFCE1D-41DD-42E2-9675-78EFD377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DFFCE1D-41DD-42E2-9675-78EFD377D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3B3D35-8829-4C85-A65D-C10DF0A91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93B3D35-8829-4C85-A65D-C10DF0A91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5350E-CDA5-4B89-9EA4-CB54E767E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205350E-CDA5-4B89-9EA4-CB54E767E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C15E5-B22F-4888-8DC0-E5C2632C1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AAC15E5-B22F-4888-8DC0-E5C2632C1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07276A-068E-4F14-ADFD-44D71838B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E207276A-068E-4F14-ADFD-44D71838B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9801A-3402-4DD3-94EB-11801582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289801A-3402-4DD3-94EB-11801582F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9299A7-7891-4F63-B1A3-DBA78348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0C9299A7-7891-4F63-B1A3-DBA783484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0D6BF-63F9-4D56-B09B-E85BA8468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C2D0D6BF-63F9-4D56-B09B-E85BA8468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BD0D4-E1B6-4E34-B53D-3B0E79179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6FBD0D4-E1B6-4E34-B53D-3B0E79179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A57576-1AA3-43C9-A143-157F7B7E8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CBA57576-1AA3-43C9-A143-157F7B7E8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A999E2-FCBE-4EA2-A0FA-B213E93DA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25A999E2-FCBE-4EA2-A0FA-B213E93DA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D9882A-F358-4F7C-8033-650B4F674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1FD9882A-F358-4F7C-8033-650B4F674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622798-CA2F-4C3E-9BCD-BE954423C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23622798-CA2F-4C3E-9BCD-BE954423C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B960CA-5B34-4A42-B39C-6125D3681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9AB960CA-5B34-4A42-B39C-6125D3681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54E7ED-804B-475E-BCCC-884B681D7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3054E7ED-804B-475E-BCCC-884B681D7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Shahidul Islam\Single\Final\Download\jpg\images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10" y="3276600"/>
            <a:ext cx="263369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EL\Desktop\Shahidul Islam\Single\Final\Download\jpg\ppcc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62" y="11430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EL\Desktop\Shahidul Islam\Single\Final\Download\jpg\pppppppkkhhh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3104474" cy="22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OEL\Desktop\Shahidul Islam\Single\Final\Download\jpg\ppppppppppbbbbbb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4" y="762000"/>
            <a:ext cx="2958096" cy="22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OEL\Desktop\Shahidul Islam\Single\Final\Download\jpg\untitled-2_380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9" y="3276600"/>
            <a:ext cx="291547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EL\Desktop\Shahidul Islam\Single\Final\Download\jpg\drain 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11" y="3276600"/>
            <a:ext cx="237128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82" y="76200"/>
            <a:ext cx="531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ভূমিক্ষয় রোধের  উপায়সমূহঃ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4936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4451" y="5867400"/>
            <a:ext cx="198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  <a:hlinkClick r:id="rId8" action="ppaction://hlinksldjump"/>
              </a:rPr>
              <a:t>কর্মপত্রঃ 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" y="449759"/>
            <a:ext cx="6735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ভূমিক্ষয় রোধের ছয়টি উপায়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3055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সময়ঃ ০৩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2248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পানি নিষ্কাশনের সুবন্দোবস্তকরণ করতে হবে।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848600" y="5638800"/>
            <a:ext cx="1219200" cy="12192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604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533400" y="1066800"/>
            <a:ext cx="7315200" cy="41910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624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চিত্র গুলো লক্ষ্য 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075" y="1082922"/>
            <a:ext cx="2752725" cy="20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\Desktop\Shahidul Islam\Single\Final\Download\jpg\imagesuyyfu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0589"/>
            <a:ext cx="1752600" cy="23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648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গ। বৃষ্টিপাতজনিত ভূমিক্ষয় কত প্রকার? </a:t>
            </a:r>
          </a:p>
        </p:txBody>
      </p:sp>
      <p:pic>
        <p:nvPicPr>
          <p:cNvPr id="3" name="Picture 2" descr="C:\Users\DOEL\Desktop\Shahidul Islam\Single\Final\Download\jpg\1_31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3" y="1216941"/>
            <a:ext cx="3489957" cy="19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5825" y="3210580"/>
            <a:ext cx="14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চিত্রঃ 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4225" y="3210580"/>
            <a:ext cx="14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চিত্রঃ 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0825" y="3210580"/>
            <a:ext cx="14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চিত্রঃ 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ক। ১ নং চিত্র দ্বারা কোন দুর্যোগের পরিচয় পাওয়া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191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খ। ২ নং চিত্র দ্বারা কোন প্রকারের ভূমিক্ষয়ের পরিচয় পাওয়া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420380"/>
            <a:ext cx="69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ঙ। ৩ নং চিত্রের ভূমিক্ষয় রোধের জন্য কী পদক্ষেপ নিতে হবে?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029200"/>
            <a:ext cx="407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ঘ। ভূমিক্ষয়ের ৩টি কারণ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8" grpId="0"/>
      <p:bldP spid="9" grpId="0"/>
      <p:bldP spid="6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066800"/>
            <a:ext cx="60198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482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বাংলাদেশের কৃষিতে ভূমিক্ষয়ের  ক্ষতিকর প্রভাব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74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19200"/>
            <a:ext cx="7467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5900" y="337065"/>
            <a:ext cx="3581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3258" y="4632857"/>
            <a:ext cx="4572000" cy="23083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কৃষি শিক্ষা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অধ্যায়ঃ প্রথম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পরিচ্ছেদঃ তৃতীয়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8A7CD-89BC-46E6-9827-CD1EC34DD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>
          <a:xfrm>
            <a:off x="152400" y="213836"/>
            <a:ext cx="4572000" cy="33675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99304-2DEB-41BA-92F3-96DAE7570F7B}"/>
              </a:ext>
            </a:extLst>
          </p:cNvPr>
          <p:cNvSpPr/>
          <p:nvPr/>
        </p:nvSpPr>
        <p:spPr>
          <a:xfrm>
            <a:off x="0" y="4343400"/>
            <a:ext cx="43832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bn-IN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 উদ্দিন</a:t>
            </a:r>
          </a:p>
          <a:p>
            <a:pPr algn="ctr" eaLnBrk="1" hangingPunct="1"/>
            <a:r>
              <a:rPr lang="bn-IN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 eaLnBrk="1" hangingPunct="1"/>
            <a:r>
              <a:rPr lang="bn-IN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আলহাজ্ব নওয়াব আলী আদশ উচ্চ বিদ্যালয় টেংরা,শ্রীপুর,গাজীপুর।</a:t>
            </a:r>
            <a:endParaRPr lang="en-US" alt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12"/>
          <p:cNvSpPr/>
          <p:nvPr/>
        </p:nvSpPr>
        <p:spPr>
          <a:xfrm>
            <a:off x="0" y="1905000"/>
            <a:ext cx="3429000" cy="2819400"/>
          </a:xfrm>
          <a:prstGeom prst="leftArrow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8000" dirty="0"/>
          </a:p>
        </p:txBody>
      </p:sp>
      <p:sp>
        <p:nvSpPr>
          <p:cNvPr id="14" name="Oval 13"/>
          <p:cNvSpPr/>
          <p:nvPr/>
        </p:nvSpPr>
        <p:spPr>
          <a:xfrm>
            <a:off x="3657600" y="2438400"/>
            <a:ext cx="1828800" cy="1676400"/>
          </a:xfrm>
          <a:prstGeom prst="ellipse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ও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715000" y="1905000"/>
            <a:ext cx="3429000" cy="2819400"/>
          </a:xfrm>
          <a:prstGeom prst="rightArrow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ক্ষয়রোধ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5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362200"/>
            <a:ext cx="7239000" cy="23083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“ভূমিক্ষয়” সঙ্গায়িত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ভূমিক্ষয়ের শ্রেণি বিভাগ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ভূমিক্ষয়ের কারণ চিহ্নিত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ভূমিক্ষয়রোধের উপায়সমূহ বলতে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117937"/>
            <a:ext cx="8077200" cy="1015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আজকের পাঠ শেষে শিক্ষার্থীরা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37012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72200"/>
            <a:ext cx="92202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8" name="Picture 2" descr="C:\Users\DOEL\Desktop\Shahidul Islam\Single\Final\Download\jpg\Rain myh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20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1" name="Group 760"/>
          <p:cNvGrpSpPr/>
          <p:nvPr/>
        </p:nvGrpSpPr>
        <p:grpSpPr>
          <a:xfrm>
            <a:off x="-304800" y="3505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62" name="Straight Connector 761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5" name="Group 804"/>
          <p:cNvGrpSpPr/>
          <p:nvPr/>
        </p:nvGrpSpPr>
        <p:grpSpPr>
          <a:xfrm>
            <a:off x="1524000" y="4419600"/>
            <a:ext cx="1371600" cy="1143000"/>
            <a:chOff x="4419600" y="1447800"/>
            <a:chExt cx="1371600" cy="1143000"/>
          </a:xfrm>
          <a:noFill/>
        </p:grpSpPr>
        <p:cxnSp>
          <p:nvCxnSpPr>
            <p:cNvPr id="806" name="Straight Connector 805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Connector 814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4" name="Group 793"/>
          <p:cNvGrpSpPr/>
          <p:nvPr/>
        </p:nvGrpSpPr>
        <p:grpSpPr>
          <a:xfrm>
            <a:off x="2667000" y="3505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95" name="Straight Connector 794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Group 562"/>
          <p:cNvGrpSpPr/>
          <p:nvPr/>
        </p:nvGrpSpPr>
        <p:grpSpPr>
          <a:xfrm>
            <a:off x="2286000" y="457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564" name="Straight Connector 563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" name="Group 573"/>
          <p:cNvGrpSpPr/>
          <p:nvPr/>
        </p:nvGrpSpPr>
        <p:grpSpPr>
          <a:xfrm>
            <a:off x="3810000" y="152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575" name="Straight Connector 574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5" name="Group 584"/>
          <p:cNvGrpSpPr/>
          <p:nvPr/>
        </p:nvGrpSpPr>
        <p:grpSpPr>
          <a:xfrm>
            <a:off x="5638800" y="152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586" name="Straight Connector 585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/>
          <p:cNvGrpSpPr/>
          <p:nvPr/>
        </p:nvGrpSpPr>
        <p:grpSpPr>
          <a:xfrm>
            <a:off x="-304800" y="-152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597" name="Straight Connector 596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7" name="Group 606"/>
          <p:cNvGrpSpPr/>
          <p:nvPr/>
        </p:nvGrpSpPr>
        <p:grpSpPr>
          <a:xfrm>
            <a:off x="990600" y="-152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08" name="Straight Connector 607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8" name="Group 617"/>
          <p:cNvGrpSpPr/>
          <p:nvPr/>
        </p:nvGrpSpPr>
        <p:grpSpPr>
          <a:xfrm>
            <a:off x="914400" y="7620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19" name="Straight Connector 618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9" name="Group 628"/>
          <p:cNvGrpSpPr/>
          <p:nvPr/>
        </p:nvGrpSpPr>
        <p:grpSpPr>
          <a:xfrm>
            <a:off x="3200400" y="1295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30" name="Straight Connector 629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0" name="Group 639"/>
          <p:cNvGrpSpPr/>
          <p:nvPr/>
        </p:nvGrpSpPr>
        <p:grpSpPr>
          <a:xfrm>
            <a:off x="4800600" y="11430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41" name="Straight Connector 640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1" name="Group 650"/>
          <p:cNvGrpSpPr/>
          <p:nvPr/>
        </p:nvGrpSpPr>
        <p:grpSpPr>
          <a:xfrm>
            <a:off x="2057400" y="1676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52" name="Straight Connector 651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2" name="Group 661"/>
          <p:cNvGrpSpPr/>
          <p:nvPr/>
        </p:nvGrpSpPr>
        <p:grpSpPr>
          <a:xfrm>
            <a:off x="-76200" y="10668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63" name="Straight Connector 662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3" name="Group 672"/>
          <p:cNvGrpSpPr/>
          <p:nvPr/>
        </p:nvGrpSpPr>
        <p:grpSpPr>
          <a:xfrm>
            <a:off x="609600" y="18288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74" name="Straight Connector 673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4" name="Group 683"/>
          <p:cNvGrpSpPr/>
          <p:nvPr/>
        </p:nvGrpSpPr>
        <p:grpSpPr>
          <a:xfrm>
            <a:off x="1219200" y="28956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85" name="Straight Connector 684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5" name="Group 694"/>
          <p:cNvGrpSpPr/>
          <p:nvPr/>
        </p:nvGrpSpPr>
        <p:grpSpPr>
          <a:xfrm>
            <a:off x="3886200" y="2362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96" name="Straight Connector 695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6" name="Group 705"/>
          <p:cNvGrpSpPr/>
          <p:nvPr/>
        </p:nvGrpSpPr>
        <p:grpSpPr>
          <a:xfrm>
            <a:off x="2438400" y="25908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07" name="Straight Connector 706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" name="Group 716"/>
          <p:cNvGrpSpPr/>
          <p:nvPr/>
        </p:nvGrpSpPr>
        <p:grpSpPr>
          <a:xfrm>
            <a:off x="0" y="2743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18" name="Straight Connector 717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9" name="Group 738"/>
          <p:cNvGrpSpPr/>
          <p:nvPr/>
        </p:nvGrpSpPr>
        <p:grpSpPr>
          <a:xfrm>
            <a:off x="-914400" y="914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40" name="Straight Connector 739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0" name="Group 749"/>
          <p:cNvGrpSpPr/>
          <p:nvPr/>
        </p:nvGrpSpPr>
        <p:grpSpPr>
          <a:xfrm>
            <a:off x="-304800" y="2057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51" name="Straight Connector 750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2" name="Group 771"/>
          <p:cNvGrpSpPr/>
          <p:nvPr/>
        </p:nvGrpSpPr>
        <p:grpSpPr>
          <a:xfrm>
            <a:off x="304800" y="3886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73" name="Straight Connector 772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3" name="Group 782"/>
          <p:cNvGrpSpPr/>
          <p:nvPr/>
        </p:nvGrpSpPr>
        <p:grpSpPr>
          <a:xfrm>
            <a:off x="1524000" y="37338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84" name="Straight Connector 783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6" name="Group 815"/>
          <p:cNvGrpSpPr/>
          <p:nvPr/>
        </p:nvGrpSpPr>
        <p:grpSpPr>
          <a:xfrm>
            <a:off x="-1066800" y="2133600"/>
            <a:ext cx="1371600" cy="1143000"/>
            <a:chOff x="4419600" y="1447800"/>
            <a:chExt cx="1371600" cy="1143000"/>
          </a:xfrm>
          <a:noFill/>
        </p:grpSpPr>
        <p:cxnSp>
          <p:nvCxnSpPr>
            <p:cNvPr id="817" name="Straight Connector 816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5" name="Flowchart: Connector 1534"/>
          <p:cNvSpPr/>
          <p:nvPr/>
        </p:nvSpPr>
        <p:spPr>
          <a:xfrm>
            <a:off x="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Flowchart: Connector 1535"/>
          <p:cNvSpPr/>
          <p:nvPr/>
        </p:nvSpPr>
        <p:spPr>
          <a:xfrm>
            <a:off x="2286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Flowchart: Connector 1536"/>
          <p:cNvSpPr/>
          <p:nvPr/>
        </p:nvSpPr>
        <p:spPr>
          <a:xfrm>
            <a:off x="4572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Flowchart: Connector 1537"/>
          <p:cNvSpPr/>
          <p:nvPr/>
        </p:nvSpPr>
        <p:spPr>
          <a:xfrm>
            <a:off x="6858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Flowchart: Connector 1538"/>
          <p:cNvSpPr/>
          <p:nvPr/>
        </p:nvSpPr>
        <p:spPr>
          <a:xfrm>
            <a:off x="9144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Flowchart: Connector 1539"/>
          <p:cNvSpPr/>
          <p:nvPr/>
        </p:nvSpPr>
        <p:spPr>
          <a:xfrm>
            <a:off x="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Flowchart: Connector 1540"/>
          <p:cNvSpPr/>
          <p:nvPr/>
        </p:nvSpPr>
        <p:spPr>
          <a:xfrm>
            <a:off x="2286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Flowchart: Connector 1541"/>
          <p:cNvSpPr/>
          <p:nvPr/>
        </p:nvSpPr>
        <p:spPr>
          <a:xfrm>
            <a:off x="4572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Flowchart: Connector 1542"/>
          <p:cNvSpPr/>
          <p:nvPr/>
        </p:nvSpPr>
        <p:spPr>
          <a:xfrm>
            <a:off x="6858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Flowchart: Connector 1543"/>
          <p:cNvSpPr/>
          <p:nvPr/>
        </p:nvSpPr>
        <p:spPr>
          <a:xfrm>
            <a:off x="9144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Flowchart: Connector 1544"/>
          <p:cNvSpPr/>
          <p:nvPr/>
        </p:nvSpPr>
        <p:spPr>
          <a:xfrm>
            <a:off x="-762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Flowchart: Connector 1545"/>
          <p:cNvSpPr/>
          <p:nvPr/>
        </p:nvSpPr>
        <p:spPr>
          <a:xfrm>
            <a:off x="1524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Flowchart: Connector 1546"/>
          <p:cNvSpPr/>
          <p:nvPr/>
        </p:nvSpPr>
        <p:spPr>
          <a:xfrm>
            <a:off x="3810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Flowchart: Connector 1547"/>
          <p:cNvSpPr/>
          <p:nvPr/>
        </p:nvSpPr>
        <p:spPr>
          <a:xfrm>
            <a:off x="6096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Flowchart: Connector 1548"/>
          <p:cNvSpPr/>
          <p:nvPr/>
        </p:nvSpPr>
        <p:spPr>
          <a:xfrm>
            <a:off x="8382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Flowchart: Connector 1549"/>
          <p:cNvSpPr/>
          <p:nvPr/>
        </p:nvSpPr>
        <p:spPr>
          <a:xfrm>
            <a:off x="10668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Flowchart: Connector 1550"/>
          <p:cNvSpPr/>
          <p:nvPr/>
        </p:nvSpPr>
        <p:spPr>
          <a:xfrm>
            <a:off x="-762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Flowchart: Connector 1551"/>
          <p:cNvSpPr/>
          <p:nvPr/>
        </p:nvSpPr>
        <p:spPr>
          <a:xfrm>
            <a:off x="1524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Flowchart: Connector 1552"/>
          <p:cNvSpPr/>
          <p:nvPr/>
        </p:nvSpPr>
        <p:spPr>
          <a:xfrm>
            <a:off x="3810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Flowchart: Connector 1553"/>
          <p:cNvSpPr/>
          <p:nvPr/>
        </p:nvSpPr>
        <p:spPr>
          <a:xfrm>
            <a:off x="6096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5" name="Flowchart: Connector 1554"/>
          <p:cNvSpPr/>
          <p:nvPr/>
        </p:nvSpPr>
        <p:spPr>
          <a:xfrm>
            <a:off x="8382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Flowchart: Connector 1555"/>
          <p:cNvSpPr/>
          <p:nvPr/>
        </p:nvSpPr>
        <p:spPr>
          <a:xfrm>
            <a:off x="10668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Flowchart: Connector 1598"/>
          <p:cNvSpPr/>
          <p:nvPr/>
        </p:nvSpPr>
        <p:spPr>
          <a:xfrm>
            <a:off x="12192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0" name="Flowchart: Connector 1599"/>
          <p:cNvSpPr/>
          <p:nvPr/>
        </p:nvSpPr>
        <p:spPr>
          <a:xfrm>
            <a:off x="14478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Flowchart: Connector 1600"/>
          <p:cNvSpPr/>
          <p:nvPr/>
        </p:nvSpPr>
        <p:spPr>
          <a:xfrm>
            <a:off x="16764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2" name="Flowchart: Connector 1601"/>
          <p:cNvSpPr/>
          <p:nvPr/>
        </p:nvSpPr>
        <p:spPr>
          <a:xfrm>
            <a:off x="19050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3" name="Flowchart: Connector 1602"/>
          <p:cNvSpPr/>
          <p:nvPr/>
        </p:nvSpPr>
        <p:spPr>
          <a:xfrm>
            <a:off x="21336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4" name="Flowchart: Connector 1603"/>
          <p:cNvSpPr/>
          <p:nvPr/>
        </p:nvSpPr>
        <p:spPr>
          <a:xfrm>
            <a:off x="12192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5" name="Flowchart: Connector 1604"/>
          <p:cNvSpPr/>
          <p:nvPr/>
        </p:nvSpPr>
        <p:spPr>
          <a:xfrm>
            <a:off x="1447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Flowchart: Connector 1605"/>
          <p:cNvSpPr/>
          <p:nvPr/>
        </p:nvSpPr>
        <p:spPr>
          <a:xfrm>
            <a:off x="16764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" name="Flowchart: Connector 1606"/>
          <p:cNvSpPr/>
          <p:nvPr/>
        </p:nvSpPr>
        <p:spPr>
          <a:xfrm>
            <a:off x="19050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8" name="Flowchart: Connector 1607"/>
          <p:cNvSpPr/>
          <p:nvPr/>
        </p:nvSpPr>
        <p:spPr>
          <a:xfrm>
            <a:off x="21336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Flowchart: Connector 1614"/>
          <p:cNvSpPr/>
          <p:nvPr/>
        </p:nvSpPr>
        <p:spPr>
          <a:xfrm>
            <a:off x="11430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Flowchart: Connector 1615"/>
          <p:cNvSpPr/>
          <p:nvPr/>
        </p:nvSpPr>
        <p:spPr>
          <a:xfrm>
            <a:off x="13716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Flowchart: Connector 1616"/>
          <p:cNvSpPr/>
          <p:nvPr/>
        </p:nvSpPr>
        <p:spPr>
          <a:xfrm>
            <a:off x="16002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Flowchart: Connector 1617"/>
          <p:cNvSpPr/>
          <p:nvPr/>
        </p:nvSpPr>
        <p:spPr>
          <a:xfrm>
            <a:off x="18288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Flowchart: Connector 1618"/>
          <p:cNvSpPr/>
          <p:nvPr/>
        </p:nvSpPr>
        <p:spPr>
          <a:xfrm>
            <a:off x="20574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Flowchart: Connector 1619"/>
          <p:cNvSpPr/>
          <p:nvPr/>
        </p:nvSpPr>
        <p:spPr>
          <a:xfrm>
            <a:off x="22860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Flowchart: Connector 1625"/>
          <p:cNvSpPr/>
          <p:nvPr/>
        </p:nvSpPr>
        <p:spPr>
          <a:xfrm>
            <a:off x="22860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Flowchart: Connector 1626"/>
          <p:cNvSpPr/>
          <p:nvPr/>
        </p:nvSpPr>
        <p:spPr>
          <a:xfrm>
            <a:off x="25146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Flowchart: Connector 1627"/>
          <p:cNvSpPr/>
          <p:nvPr/>
        </p:nvSpPr>
        <p:spPr>
          <a:xfrm>
            <a:off x="27432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Flowchart: Connector 1628"/>
          <p:cNvSpPr/>
          <p:nvPr/>
        </p:nvSpPr>
        <p:spPr>
          <a:xfrm>
            <a:off x="29718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Flowchart: Connector 1629"/>
          <p:cNvSpPr/>
          <p:nvPr/>
        </p:nvSpPr>
        <p:spPr>
          <a:xfrm>
            <a:off x="32004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Flowchart: Connector 1630"/>
          <p:cNvSpPr/>
          <p:nvPr/>
        </p:nvSpPr>
        <p:spPr>
          <a:xfrm>
            <a:off x="22860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Flowchart: Connector 1631"/>
          <p:cNvSpPr/>
          <p:nvPr/>
        </p:nvSpPr>
        <p:spPr>
          <a:xfrm>
            <a:off x="25146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Flowchart: Connector 1632"/>
          <p:cNvSpPr/>
          <p:nvPr/>
        </p:nvSpPr>
        <p:spPr>
          <a:xfrm>
            <a:off x="27432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Flowchart: Connector 1633"/>
          <p:cNvSpPr/>
          <p:nvPr/>
        </p:nvSpPr>
        <p:spPr>
          <a:xfrm>
            <a:off x="2971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Flowchart: Connector 1634"/>
          <p:cNvSpPr/>
          <p:nvPr/>
        </p:nvSpPr>
        <p:spPr>
          <a:xfrm>
            <a:off x="32004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6" name="Flowchart: Connector 1635"/>
          <p:cNvSpPr/>
          <p:nvPr/>
        </p:nvSpPr>
        <p:spPr>
          <a:xfrm>
            <a:off x="22860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Flowchart: Connector 1636"/>
          <p:cNvSpPr/>
          <p:nvPr/>
        </p:nvSpPr>
        <p:spPr>
          <a:xfrm>
            <a:off x="25146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Flowchart: Connector 1637"/>
          <p:cNvSpPr/>
          <p:nvPr/>
        </p:nvSpPr>
        <p:spPr>
          <a:xfrm>
            <a:off x="27432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Flowchart: Connector 1638"/>
          <p:cNvSpPr/>
          <p:nvPr/>
        </p:nvSpPr>
        <p:spPr>
          <a:xfrm>
            <a:off x="29718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Flowchart: Connector 1639"/>
          <p:cNvSpPr/>
          <p:nvPr/>
        </p:nvSpPr>
        <p:spPr>
          <a:xfrm>
            <a:off x="32004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Flowchart: Connector 1640"/>
          <p:cNvSpPr/>
          <p:nvPr/>
        </p:nvSpPr>
        <p:spPr>
          <a:xfrm>
            <a:off x="22098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Flowchart: Connector 1641"/>
          <p:cNvSpPr/>
          <p:nvPr/>
        </p:nvSpPr>
        <p:spPr>
          <a:xfrm>
            <a:off x="24384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Flowchart: Connector 1642"/>
          <p:cNvSpPr/>
          <p:nvPr/>
        </p:nvSpPr>
        <p:spPr>
          <a:xfrm>
            <a:off x="26670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Flowchart: Connector 1643"/>
          <p:cNvSpPr/>
          <p:nvPr/>
        </p:nvSpPr>
        <p:spPr>
          <a:xfrm>
            <a:off x="28956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Flowchart: Connector 1644"/>
          <p:cNvSpPr/>
          <p:nvPr/>
        </p:nvSpPr>
        <p:spPr>
          <a:xfrm>
            <a:off x="31242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Flowchart: Connector 1645"/>
          <p:cNvSpPr/>
          <p:nvPr/>
        </p:nvSpPr>
        <p:spPr>
          <a:xfrm>
            <a:off x="33528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Flowchart: Connector 1646"/>
          <p:cNvSpPr/>
          <p:nvPr/>
        </p:nvSpPr>
        <p:spPr>
          <a:xfrm>
            <a:off x="2209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Flowchart: Connector 1647"/>
          <p:cNvSpPr/>
          <p:nvPr/>
        </p:nvSpPr>
        <p:spPr>
          <a:xfrm>
            <a:off x="24384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Flowchart: Connector 1648"/>
          <p:cNvSpPr/>
          <p:nvPr/>
        </p:nvSpPr>
        <p:spPr>
          <a:xfrm>
            <a:off x="26670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Flowchart: Connector 1649"/>
          <p:cNvSpPr/>
          <p:nvPr/>
        </p:nvSpPr>
        <p:spPr>
          <a:xfrm>
            <a:off x="28956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Flowchart: Connector 1650"/>
          <p:cNvSpPr/>
          <p:nvPr/>
        </p:nvSpPr>
        <p:spPr>
          <a:xfrm>
            <a:off x="31242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Flowchart: Connector 1651"/>
          <p:cNvSpPr/>
          <p:nvPr/>
        </p:nvSpPr>
        <p:spPr>
          <a:xfrm>
            <a:off x="3352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Flowchart: Connector 1652"/>
          <p:cNvSpPr/>
          <p:nvPr/>
        </p:nvSpPr>
        <p:spPr>
          <a:xfrm>
            <a:off x="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Flowchart: Connector 1653"/>
          <p:cNvSpPr/>
          <p:nvPr/>
        </p:nvSpPr>
        <p:spPr>
          <a:xfrm>
            <a:off x="2286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Flowchart: Connector 1654"/>
          <p:cNvSpPr/>
          <p:nvPr/>
        </p:nvSpPr>
        <p:spPr>
          <a:xfrm>
            <a:off x="4572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Flowchart: Connector 1655"/>
          <p:cNvSpPr/>
          <p:nvPr/>
        </p:nvSpPr>
        <p:spPr>
          <a:xfrm>
            <a:off x="6858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Flowchart: Connector 1656"/>
          <p:cNvSpPr/>
          <p:nvPr/>
        </p:nvSpPr>
        <p:spPr>
          <a:xfrm>
            <a:off x="9144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Flowchart: Connector 1657"/>
          <p:cNvSpPr/>
          <p:nvPr/>
        </p:nvSpPr>
        <p:spPr>
          <a:xfrm>
            <a:off x="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Flowchart: Connector 1658"/>
          <p:cNvSpPr/>
          <p:nvPr/>
        </p:nvSpPr>
        <p:spPr>
          <a:xfrm>
            <a:off x="2286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Flowchart: Connector 1659"/>
          <p:cNvSpPr/>
          <p:nvPr/>
        </p:nvSpPr>
        <p:spPr>
          <a:xfrm>
            <a:off x="4572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Flowchart: Connector 1660"/>
          <p:cNvSpPr/>
          <p:nvPr/>
        </p:nvSpPr>
        <p:spPr>
          <a:xfrm>
            <a:off x="685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Flowchart: Connector 1661"/>
          <p:cNvSpPr/>
          <p:nvPr/>
        </p:nvSpPr>
        <p:spPr>
          <a:xfrm>
            <a:off x="9144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Flowchart: Connector 1662"/>
          <p:cNvSpPr/>
          <p:nvPr/>
        </p:nvSpPr>
        <p:spPr>
          <a:xfrm>
            <a:off x="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Flowchart: Connector 1663"/>
          <p:cNvSpPr/>
          <p:nvPr/>
        </p:nvSpPr>
        <p:spPr>
          <a:xfrm>
            <a:off x="2286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5" name="Flowchart: Connector 1664"/>
          <p:cNvSpPr/>
          <p:nvPr/>
        </p:nvSpPr>
        <p:spPr>
          <a:xfrm>
            <a:off x="457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6" name="Flowchart: Connector 1665"/>
          <p:cNvSpPr/>
          <p:nvPr/>
        </p:nvSpPr>
        <p:spPr>
          <a:xfrm>
            <a:off x="6858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Flowchart: Connector 1666"/>
          <p:cNvSpPr/>
          <p:nvPr/>
        </p:nvSpPr>
        <p:spPr>
          <a:xfrm>
            <a:off x="9144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8" name="Flowchart: Connector 1667"/>
          <p:cNvSpPr/>
          <p:nvPr/>
        </p:nvSpPr>
        <p:spPr>
          <a:xfrm>
            <a:off x="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" name="Flowchart: Connector 1668"/>
          <p:cNvSpPr/>
          <p:nvPr/>
        </p:nvSpPr>
        <p:spPr>
          <a:xfrm>
            <a:off x="2286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0" name="Flowchart: Connector 1669"/>
          <p:cNvSpPr/>
          <p:nvPr/>
        </p:nvSpPr>
        <p:spPr>
          <a:xfrm>
            <a:off x="4572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1" name="Flowchart: Connector 1670"/>
          <p:cNvSpPr/>
          <p:nvPr/>
        </p:nvSpPr>
        <p:spPr>
          <a:xfrm>
            <a:off x="6858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2" name="Flowchart: Connector 1671"/>
          <p:cNvSpPr/>
          <p:nvPr/>
        </p:nvSpPr>
        <p:spPr>
          <a:xfrm>
            <a:off x="9144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3" name="Flowchart: Connector 1672"/>
          <p:cNvSpPr/>
          <p:nvPr/>
        </p:nvSpPr>
        <p:spPr>
          <a:xfrm>
            <a:off x="-762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4" name="Flowchart: Connector 1673"/>
          <p:cNvSpPr/>
          <p:nvPr/>
        </p:nvSpPr>
        <p:spPr>
          <a:xfrm>
            <a:off x="1524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5" name="Flowchart: Connector 1674"/>
          <p:cNvSpPr/>
          <p:nvPr/>
        </p:nvSpPr>
        <p:spPr>
          <a:xfrm>
            <a:off x="3810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6" name="Flowchart: Connector 1675"/>
          <p:cNvSpPr/>
          <p:nvPr/>
        </p:nvSpPr>
        <p:spPr>
          <a:xfrm>
            <a:off x="6096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7" name="Flowchart: Connector 1676"/>
          <p:cNvSpPr/>
          <p:nvPr/>
        </p:nvSpPr>
        <p:spPr>
          <a:xfrm>
            <a:off x="8382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8" name="Flowchart: Connector 1677"/>
          <p:cNvSpPr/>
          <p:nvPr/>
        </p:nvSpPr>
        <p:spPr>
          <a:xfrm>
            <a:off x="10668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" name="Flowchart: Connector 1678"/>
          <p:cNvSpPr/>
          <p:nvPr/>
        </p:nvSpPr>
        <p:spPr>
          <a:xfrm>
            <a:off x="-76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0" name="Flowchart: Connector 1679"/>
          <p:cNvSpPr/>
          <p:nvPr/>
        </p:nvSpPr>
        <p:spPr>
          <a:xfrm>
            <a:off x="1524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1" name="Flowchart: Connector 1680"/>
          <p:cNvSpPr/>
          <p:nvPr/>
        </p:nvSpPr>
        <p:spPr>
          <a:xfrm>
            <a:off x="3810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2" name="Flowchart: Connector 1681"/>
          <p:cNvSpPr/>
          <p:nvPr/>
        </p:nvSpPr>
        <p:spPr>
          <a:xfrm>
            <a:off x="6096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3" name="Flowchart: Connector 1682"/>
          <p:cNvSpPr/>
          <p:nvPr/>
        </p:nvSpPr>
        <p:spPr>
          <a:xfrm>
            <a:off x="838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4" name="Flowchart: Connector 1683"/>
          <p:cNvSpPr/>
          <p:nvPr/>
        </p:nvSpPr>
        <p:spPr>
          <a:xfrm>
            <a:off x="10668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5" name="Flowchart: Connector 1684"/>
          <p:cNvSpPr/>
          <p:nvPr/>
        </p:nvSpPr>
        <p:spPr>
          <a:xfrm>
            <a:off x="11430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6" name="Flowchart: Connector 1685"/>
          <p:cNvSpPr/>
          <p:nvPr/>
        </p:nvSpPr>
        <p:spPr>
          <a:xfrm>
            <a:off x="13716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7" name="Flowchart: Connector 1686"/>
          <p:cNvSpPr/>
          <p:nvPr/>
        </p:nvSpPr>
        <p:spPr>
          <a:xfrm>
            <a:off x="16002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8" name="Flowchart: Connector 1687"/>
          <p:cNvSpPr/>
          <p:nvPr/>
        </p:nvSpPr>
        <p:spPr>
          <a:xfrm>
            <a:off x="1828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9" name="Flowchart: Connector 1688"/>
          <p:cNvSpPr/>
          <p:nvPr/>
        </p:nvSpPr>
        <p:spPr>
          <a:xfrm>
            <a:off x="20574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0" name="Flowchart: Connector 1689"/>
          <p:cNvSpPr/>
          <p:nvPr/>
        </p:nvSpPr>
        <p:spPr>
          <a:xfrm>
            <a:off x="11430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1" name="Flowchart: Connector 1690"/>
          <p:cNvSpPr/>
          <p:nvPr/>
        </p:nvSpPr>
        <p:spPr>
          <a:xfrm>
            <a:off x="13716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2" name="Flowchart: Connector 1691"/>
          <p:cNvSpPr/>
          <p:nvPr/>
        </p:nvSpPr>
        <p:spPr>
          <a:xfrm>
            <a:off x="16002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3" name="Flowchart: Connector 1692"/>
          <p:cNvSpPr/>
          <p:nvPr/>
        </p:nvSpPr>
        <p:spPr>
          <a:xfrm>
            <a:off x="18288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4" name="Flowchart: Connector 1693"/>
          <p:cNvSpPr/>
          <p:nvPr/>
        </p:nvSpPr>
        <p:spPr>
          <a:xfrm>
            <a:off x="20574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Flowchart: Connector 1694"/>
          <p:cNvSpPr/>
          <p:nvPr/>
        </p:nvSpPr>
        <p:spPr>
          <a:xfrm>
            <a:off x="11430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6" name="Flowchart: Connector 1695"/>
          <p:cNvSpPr/>
          <p:nvPr/>
        </p:nvSpPr>
        <p:spPr>
          <a:xfrm>
            <a:off x="13716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7" name="Flowchart: Connector 1696"/>
          <p:cNvSpPr/>
          <p:nvPr/>
        </p:nvSpPr>
        <p:spPr>
          <a:xfrm>
            <a:off x="16002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8" name="Flowchart: Connector 1697"/>
          <p:cNvSpPr/>
          <p:nvPr/>
        </p:nvSpPr>
        <p:spPr>
          <a:xfrm>
            <a:off x="18288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Flowchart: Connector 1698"/>
          <p:cNvSpPr/>
          <p:nvPr/>
        </p:nvSpPr>
        <p:spPr>
          <a:xfrm>
            <a:off x="20574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0" name="Flowchart: Connector 1699"/>
          <p:cNvSpPr/>
          <p:nvPr/>
        </p:nvSpPr>
        <p:spPr>
          <a:xfrm>
            <a:off x="11430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1" name="Flowchart: Connector 1700"/>
          <p:cNvSpPr/>
          <p:nvPr/>
        </p:nvSpPr>
        <p:spPr>
          <a:xfrm>
            <a:off x="13716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2" name="Flowchart: Connector 1701"/>
          <p:cNvSpPr/>
          <p:nvPr/>
        </p:nvSpPr>
        <p:spPr>
          <a:xfrm>
            <a:off x="16002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3" name="Flowchart: Connector 1702"/>
          <p:cNvSpPr/>
          <p:nvPr/>
        </p:nvSpPr>
        <p:spPr>
          <a:xfrm>
            <a:off x="18288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4" name="Flowchart: Connector 1703"/>
          <p:cNvSpPr/>
          <p:nvPr/>
        </p:nvSpPr>
        <p:spPr>
          <a:xfrm>
            <a:off x="20574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5" name="Flowchart: Connector 1704"/>
          <p:cNvSpPr/>
          <p:nvPr/>
        </p:nvSpPr>
        <p:spPr>
          <a:xfrm>
            <a:off x="10668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6" name="Flowchart: Connector 1705"/>
          <p:cNvSpPr/>
          <p:nvPr/>
        </p:nvSpPr>
        <p:spPr>
          <a:xfrm>
            <a:off x="12954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7" name="Flowchart: Connector 1706"/>
          <p:cNvSpPr/>
          <p:nvPr/>
        </p:nvSpPr>
        <p:spPr>
          <a:xfrm>
            <a:off x="15240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8" name="Flowchart: Connector 1707"/>
          <p:cNvSpPr/>
          <p:nvPr/>
        </p:nvSpPr>
        <p:spPr>
          <a:xfrm>
            <a:off x="17526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9" name="Flowchart: Connector 1708"/>
          <p:cNvSpPr/>
          <p:nvPr/>
        </p:nvSpPr>
        <p:spPr>
          <a:xfrm>
            <a:off x="1981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0" name="Flowchart: Connector 1709"/>
          <p:cNvSpPr/>
          <p:nvPr/>
        </p:nvSpPr>
        <p:spPr>
          <a:xfrm>
            <a:off x="22098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1" name="Flowchart: Connector 1710"/>
          <p:cNvSpPr/>
          <p:nvPr/>
        </p:nvSpPr>
        <p:spPr>
          <a:xfrm>
            <a:off x="10668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2" name="Flowchart: Connector 1711"/>
          <p:cNvSpPr/>
          <p:nvPr/>
        </p:nvSpPr>
        <p:spPr>
          <a:xfrm>
            <a:off x="12954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3" name="Flowchart: Connector 1712"/>
          <p:cNvSpPr/>
          <p:nvPr/>
        </p:nvSpPr>
        <p:spPr>
          <a:xfrm>
            <a:off x="15240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Flowchart: Connector 1713"/>
          <p:cNvSpPr/>
          <p:nvPr/>
        </p:nvSpPr>
        <p:spPr>
          <a:xfrm>
            <a:off x="17526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5" name="Flowchart: Connector 1714"/>
          <p:cNvSpPr/>
          <p:nvPr/>
        </p:nvSpPr>
        <p:spPr>
          <a:xfrm>
            <a:off x="19812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6" name="Flowchart: Connector 1715"/>
          <p:cNvSpPr/>
          <p:nvPr/>
        </p:nvSpPr>
        <p:spPr>
          <a:xfrm>
            <a:off x="22098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7" name="Flowchart: Connector 1716"/>
          <p:cNvSpPr/>
          <p:nvPr/>
        </p:nvSpPr>
        <p:spPr>
          <a:xfrm>
            <a:off x="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8" name="Flowchart: Connector 1717"/>
          <p:cNvSpPr/>
          <p:nvPr/>
        </p:nvSpPr>
        <p:spPr>
          <a:xfrm>
            <a:off x="2286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9" name="Flowchart: Connector 1718"/>
          <p:cNvSpPr/>
          <p:nvPr/>
        </p:nvSpPr>
        <p:spPr>
          <a:xfrm>
            <a:off x="4572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" name="Flowchart: Connector 1719"/>
          <p:cNvSpPr/>
          <p:nvPr/>
        </p:nvSpPr>
        <p:spPr>
          <a:xfrm>
            <a:off x="6858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1" name="Flowchart: Connector 1720"/>
          <p:cNvSpPr/>
          <p:nvPr/>
        </p:nvSpPr>
        <p:spPr>
          <a:xfrm>
            <a:off x="9144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2" name="Flowchart: Connector 1721"/>
          <p:cNvSpPr/>
          <p:nvPr/>
        </p:nvSpPr>
        <p:spPr>
          <a:xfrm>
            <a:off x="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3" name="Flowchart: Connector 1722"/>
          <p:cNvSpPr/>
          <p:nvPr/>
        </p:nvSpPr>
        <p:spPr>
          <a:xfrm>
            <a:off x="2286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4" name="Flowchart: Connector 1723"/>
          <p:cNvSpPr/>
          <p:nvPr/>
        </p:nvSpPr>
        <p:spPr>
          <a:xfrm>
            <a:off x="4572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5" name="Flowchart: Connector 1724"/>
          <p:cNvSpPr/>
          <p:nvPr/>
        </p:nvSpPr>
        <p:spPr>
          <a:xfrm>
            <a:off x="6858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6" name="Flowchart: Connector 1725"/>
          <p:cNvSpPr/>
          <p:nvPr/>
        </p:nvSpPr>
        <p:spPr>
          <a:xfrm>
            <a:off x="9144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7" name="Flowchart: Connector 1726"/>
          <p:cNvSpPr/>
          <p:nvPr/>
        </p:nvSpPr>
        <p:spPr>
          <a:xfrm>
            <a:off x="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8" name="Flowchart: Connector 1727"/>
          <p:cNvSpPr/>
          <p:nvPr/>
        </p:nvSpPr>
        <p:spPr>
          <a:xfrm>
            <a:off x="2286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9" name="Flowchart: Connector 1728"/>
          <p:cNvSpPr/>
          <p:nvPr/>
        </p:nvSpPr>
        <p:spPr>
          <a:xfrm>
            <a:off x="4572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" name="Flowchart: Connector 1729"/>
          <p:cNvSpPr/>
          <p:nvPr/>
        </p:nvSpPr>
        <p:spPr>
          <a:xfrm>
            <a:off x="6858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1" name="Flowchart: Connector 1730"/>
          <p:cNvSpPr/>
          <p:nvPr/>
        </p:nvSpPr>
        <p:spPr>
          <a:xfrm>
            <a:off x="9144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2" name="Flowchart: Connector 1731"/>
          <p:cNvSpPr/>
          <p:nvPr/>
        </p:nvSpPr>
        <p:spPr>
          <a:xfrm>
            <a:off x="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3" name="Flowchart: Connector 1732"/>
          <p:cNvSpPr/>
          <p:nvPr/>
        </p:nvSpPr>
        <p:spPr>
          <a:xfrm>
            <a:off x="2286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4" name="Flowchart: Connector 1733"/>
          <p:cNvSpPr/>
          <p:nvPr/>
        </p:nvSpPr>
        <p:spPr>
          <a:xfrm>
            <a:off x="4572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5" name="Flowchart: Connector 1734"/>
          <p:cNvSpPr/>
          <p:nvPr/>
        </p:nvSpPr>
        <p:spPr>
          <a:xfrm>
            <a:off x="6858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Flowchart: Connector 1735"/>
          <p:cNvSpPr/>
          <p:nvPr/>
        </p:nvSpPr>
        <p:spPr>
          <a:xfrm>
            <a:off x="9144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Flowchart: Connector 1736"/>
          <p:cNvSpPr/>
          <p:nvPr/>
        </p:nvSpPr>
        <p:spPr>
          <a:xfrm>
            <a:off x="-762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Flowchart: Connector 1737"/>
          <p:cNvSpPr/>
          <p:nvPr/>
        </p:nvSpPr>
        <p:spPr>
          <a:xfrm>
            <a:off x="1524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9" name="Flowchart: Connector 1738"/>
          <p:cNvSpPr/>
          <p:nvPr/>
        </p:nvSpPr>
        <p:spPr>
          <a:xfrm>
            <a:off x="3810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" name="Flowchart: Connector 1739"/>
          <p:cNvSpPr/>
          <p:nvPr/>
        </p:nvSpPr>
        <p:spPr>
          <a:xfrm>
            <a:off x="6096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" name="Flowchart: Connector 1740"/>
          <p:cNvSpPr/>
          <p:nvPr/>
        </p:nvSpPr>
        <p:spPr>
          <a:xfrm>
            <a:off x="8382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" name="Flowchart: Connector 1741"/>
          <p:cNvSpPr/>
          <p:nvPr/>
        </p:nvSpPr>
        <p:spPr>
          <a:xfrm>
            <a:off x="10668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" name="Flowchart: Connector 1742"/>
          <p:cNvSpPr/>
          <p:nvPr/>
        </p:nvSpPr>
        <p:spPr>
          <a:xfrm>
            <a:off x="-762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" name="Flowchart: Connector 1743"/>
          <p:cNvSpPr/>
          <p:nvPr/>
        </p:nvSpPr>
        <p:spPr>
          <a:xfrm>
            <a:off x="1524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" name="Flowchart: Connector 1744"/>
          <p:cNvSpPr/>
          <p:nvPr/>
        </p:nvSpPr>
        <p:spPr>
          <a:xfrm>
            <a:off x="3810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6" name="Flowchart: Connector 1745"/>
          <p:cNvSpPr/>
          <p:nvPr/>
        </p:nvSpPr>
        <p:spPr>
          <a:xfrm>
            <a:off x="6858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" name="Flowchart: Connector 1746"/>
          <p:cNvSpPr/>
          <p:nvPr/>
        </p:nvSpPr>
        <p:spPr>
          <a:xfrm>
            <a:off x="8382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Flowchart: Connector 1747"/>
          <p:cNvSpPr/>
          <p:nvPr/>
        </p:nvSpPr>
        <p:spPr>
          <a:xfrm>
            <a:off x="10668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Flowchart: Connector 1748"/>
          <p:cNvSpPr/>
          <p:nvPr/>
        </p:nvSpPr>
        <p:spPr>
          <a:xfrm>
            <a:off x="12192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Flowchart: Connector 1749"/>
          <p:cNvSpPr/>
          <p:nvPr/>
        </p:nvSpPr>
        <p:spPr>
          <a:xfrm>
            <a:off x="14478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1" name="Flowchart: Connector 1750"/>
          <p:cNvSpPr/>
          <p:nvPr/>
        </p:nvSpPr>
        <p:spPr>
          <a:xfrm>
            <a:off x="16764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2" name="Flowchart: Connector 1751"/>
          <p:cNvSpPr/>
          <p:nvPr/>
        </p:nvSpPr>
        <p:spPr>
          <a:xfrm>
            <a:off x="19050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3" name="Flowchart: Connector 1752"/>
          <p:cNvSpPr/>
          <p:nvPr/>
        </p:nvSpPr>
        <p:spPr>
          <a:xfrm>
            <a:off x="21336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4" name="Flowchart: Connector 1753"/>
          <p:cNvSpPr/>
          <p:nvPr/>
        </p:nvSpPr>
        <p:spPr>
          <a:xfrm>
            <a:off x="12192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5" name="Flowchart: Connector 1754"/>
          <p:cNvSpPr/>
          <p:nvPr/>
        </p:nvSpPr>
        <p:spPr>
          <a:xfrm>
            <a:off x="14478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6" name="Flowchart: Connector 1755"/>
          <p:cNvSpPr/>
          <p:nvPr/>
        </p:nvSpPr>
        <p:spPr>
          <a:xfrm>
            <a:off x="16764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7" name="Flowchart: Connector 1756"/>
          <p:cNvSpPr/>
          <p:nvPr/>
        </p:nvSpPr>
        <p:spPr>
          <a:xfrm>
            <a:off x="19050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8" name="Flowchart: Connector 1757"/>
          <p:cNvSpPr/>
          <p:nvPr/>
        </p:nvSpPr>
        <p:spPr>
          <a:xfrm>
            <a:off x="21336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9" name="Flowchart: Connector 1758"/>
          <p:cNvSpPr/>
          <p:nvPr/>
        </p:nvSpPr>
        <p:spPr>
          <a:xfrm>
            <a:off x="12192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0" name="Flowchart: Connector 1759"/>
          <p:cNvSpPr/>
          <p:nvPr/>
        </p:nvSpPr>
        <p:spPr>
          <a:xfrm>
            <a:off x="14478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1" name="Flowchart: Connector 1760"/>
          <p:cNvSpPr/>
          <p:nvPr/>
        </p:nvSpPr>
        <p:spPr>
          <a:xfrm>
            <a:off x="16764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2" name="Flowchart: Connector 1761"/>
          <p:cNvSpPr/>
          <p:nvPr/>
        </p:nvSpPr>
        <p:spPr>
          <a:xfrm>
            <a:off x="19050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3" name="Flowchart: Connector 1762"/>
          <p:cNvSpPr/>
          <p:nvPr/>
        </p:nvSpPr>
        <p:spPr>
          <a:xfrm>
            <a:off x="21336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4" name="Flowchart: Connector 1763"/>
          <p:cNvSpPr/>
          <p:nvPr/>
        </p:nvSpPr>
        <p:spPr>
          <a:xfrm>
            <a:off x="1219200" y="4457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5" name="Flowchart: Connector 1764"/>
          <p:cNvSpPr/>
          <p:nvPr/>
        </p:nvSpPr>
        <p:spPr>
          <a:xfrm>
            <a:off x="1447800" y="4457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6" name="Flowchart: Connector 1765"/>
          <p:cNvSpPr/>
          <p:nvPr/>
        </p:nvSpPr>
        <p:spPr>
          <a:xfrm>
            <a:off x="1676400" y="4457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7" name="Flowchart: Connector 1766"/>
          <p:cNvSpPr/>
          <p:nvPr/>
        </p:nvSpPr>
        <p:spPr>
          <a:xfrm>
            <a:off x="1905000" y="4457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8" name="Flowchart: Connector 1767"/>
          <p:cNvSpPr/>
          <p:nvPr/>
        </p:nvSpPr>
        <p:spPr>
          <a:xfrm>
            <a:off x="2133600" y="4457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9" name="Flowchart: Connector 1768"/>
          <p:cNvSpPr/>
          <p:nvPr/>
        </p:nvSpPr>
        <p:spPr>
          <a:xfrm>
            <a:off x="11430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Flowchart: Connector 1769"/>
          <p:cNvSpPr/>
          <p:nvPr/>
        </p:nvSpPr>
        <p:spPr>
          <a:xfrm>
            <a:off x="13716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Flowchart: Connector 1770"/>
          <p:cNvSpPr/>
          <p:nvPr/>
        </p:nvSpPr>
        <p:spPr>
          <a:xfrm>
            <a:off x="16002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Flowchart: Connector 1771"/>
          <p:cNvSpPr/>
          <p:nvPr/>
        </p:nvSpPr>
        <p:spPr>
          <a:xfrm>
            <a:off x="18288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3" name="Flowchart: Connector 1772"/>
          <p:cNvSpPr/>
          <p:nvPr/>
        </p:nvSpPr>
        <p:spPr>
          <a:xfrm>
            <a:off x="20574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Flowchart: Connector 1773"/>
          <p:cNvSpPr/>
          <p:nvPr/>
        </p:nvSpPr>
        <p:spPr>
          <a:xfrm>
            <a:off x="22860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5" name="Flowchart: Connector 1774"/>
          <p:cNvSpPr/>
          <p:nvPr/>
        </p:nvSpPr>
        <p:spPr>
          <a:xfrm>
            <a:off x="11430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6" name="Flowchart: Connector 1775"/>
          <p:cNvSpPr/>
          <p:nvPr/>
        </p:nvSpPr>
        <p:spPr>
          <a:xfrm>
            <a:off x="13716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7" name="Flowchart: Connector 1776"/>
          <p:cNvSpPr/>
          <p:nvPr/>
        </p:nvSpPr>
        <p:spPr>
          <a:xfrm>
            <a:off x="16002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Flowchart: Connector 1777"/>
          <p:cNvSpPr/>
          <p:nvPr/>
        </p:nvSpPr>
        <p:spPr>
          <a:xfrm>
            <a:off x="18288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Flowchart: Connector 1778"/>
          <p:cNvSpPr/>
          <p:nvPr/>
        </p:nvSpPr>
        <p:spPr>
          <a:xfrm>
            <a:off x="20574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Flowchart: Connector 1779"/>
          <p:cNvSpPr/>
          <p:nvPr/>
        </p:nvSpPr>
        <p:spPr>
          <a:xfrm>
            <a:off x="22860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" name="Flowchart: Connector 1780"/>
          <p:cNvSpPr/>
          <p:nvPr/>
        </p:nvSpPr>
        <p:spPr>
          <a:xfrm>
            <a:off x="16764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2" name="Flowchart: Connector 1781"/>
          <p:cNvSpPr/>
          <p:nvPr/>
        </p:nvSpPr>
        <p:spPr>
          <a:xfrm>
            <a:off x="19050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3" name="Flowchart: Connector 1782"/>
          <p:cNvSpPr/>
          <p:nvPr/>
        </p:nvSpPr>
        <p:spPr>
          <a:xfrm>
            <a:off x="21336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4" name="Flowchart: Connector 1783"/>
          <p:cNvSpPr/>
          <p:nvPr/>
        </p:nvSpPr>
        <p:spPr>
          <a:xfrm>
            <a:off x="23622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5" name="Flowchart: Connector 1784"/>
          <p:cNvSpPr/>
          <p:nvPr/>
        </p:nvSpPr>
        <p:spPr>
          <a:xfrm>
            <a:off x="25908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6" name="Flowchart: Connector 1785"/>
          <p:cNvSpPr/>
          <p:nvPr/>
        </p:nvSpPr>
        <p:spPr>
          <a:xfrm>
            <a:off x="16764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Flowchart: Connector 1786"/>
          <p:cNvSpPr/>
          <p:nvPr/>
        </p:nvSpPr>
        <p:spPr>
          <a:xfrm>
            <a:off x="19050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Flowchart: Connector 1787"/>
          <p:cNvSpPr/>
          <p:nvPr/>
        </p:nvSpPr>
        <p:spPr>
          <a:xfrm>
            <a:off x="21336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9" name="Flowchart: Connector 1788"/>
          <p:cNvSpPr/>
          <p:nvPr/>
        </p:nvSpPr>
        <p:spPr>
          <a:xfrm>
            <a:off x="2362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0" name="Flowchart: Connector 1789"/>
          <p:cNvSpPr/>
          <p:nvPr/>
        </p:nvSpPr>
        <p:spPr>
          <a:xfrm>
            <a:off x="25908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1" name="Flowchart: Connector 1790"/>
          <p:cNvSpPr/>
          <p:nvPr/>
        </p:nvSpPr>
        <p:spPr>
          <a:xfrm>
            <a:off x="16764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2" name="Flowchart: Connector 1791"/>
          <p:cNvSpPr/>
          <p:nvPr/>
        </p:nvSpPr>
        <p:spPr>
          <a:xfrm>
            <a:off x="19050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3" name="Flowchart: Connector 1792"/>
          <p:cNvSpPr/>
          <p:nvPr/>
        </p:nvSpPr>
        <p:spPr>
          <a:xfrm>
            <a:off x="21336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4" name="Flowchart: Connector 1793"/>
          <p:cNvSpPr/>
          <p:nvPr/>
        </p:nvSpPr>
        <p:spPr>
          <a:xfrm>
            <a:off x="23622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Flowchart: Connector 1794"/>
          <p:cNvSpPr/>
          <p:nvPr/>
        </p:nvSpPr>
        <p:spPr>
          <a:xfrm>
            <a:off x="25908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Flowchart: Connector 1795"/>
          <p:cNvSpPr/>
          <p:nvPr/>
        </p:nvSpPr>
        <p:spPr>
          <a:xfrm>
            <a:off x="16764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7" name="Flowchart: Connector 1796"/>
          <p:cNvSpPr/>
          <p:nvPr/>
        </p:nvSpPr>
        <p:spPr>
          <a:xfrm>
            <a:off x="19050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8" name="Flowchart: Connector 1797"/>
          <p:cNvSpPr/>
          <p:nvPr/>
        </p:nvSpPr>
        <p:spPr>
          <a:xfrm>
            <a:off x="21336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Flowchart: Connector 1798"/>
          <p:cNvSpPr/>
          <p:nvPr/>
        </p:nvSpPr>
        <p:spPr>
          <a:xfrm>
            <a:off x="23622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" name="Flowchart: Connector 1799"/>
          <p:cNvSpPr/>
          <p:nvPr/>
        </p:nvSpPr>
        <p:spPr>
          <a:xfrm>
            <a:off x="2590800" y="4838700"/>
            <a:ext cx="1905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1" name="Flowchart: Connector 1800"/>
          <p:cNvSpPr/>
          <p:nvPr/>
        </p:nvSpPr>
        <p:spPr>
          <a:xfrm>
            <a:off x="16002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Flowchart: Connector 1801"/>
          <p:cNvSpPr/>
          <p:nvPr/>
        </p:nvSpPr>
        <p:spPr>
          <a:xfrm>
            <a:off x="18288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Flowchart: Connector 1802"/>
          <p:cNvSpPr/>
          <p:nvPr/>
        </p:nvSpPr>
        <p:spPr>
          <a:xfrm>
            <a:off x="20574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Flowchart: Connector 1803"/>
          <p:cNvSpPr/>
          <p:nvPr/>
        </p:nvSpPr>
        <p:spPr>
          <a:xfrm>
            <a:off x="22860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Flowchart: Connector 1804"/>
          <p:cNvSpPr/>
          <p:nvPr/>
        </p:nvSpPr>
        <p:spPr>
          <a:xfrm>
            <a:off x="25146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Flowchart: Connector 1805"/>
          <p:cNvSpPr/>
          <p:nvPr/>
        </p:nvSpPr>
        <p:spPr>
          <a:xfrm>
            <a:off x="27432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Flowchart: Connector 1806"/>
          <p:cNvSpPr/>
          <p:nvPr/>
        </p:nvSpPr>
        <p:spPr>
          <a:xfrm>
            <a:off x="16002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Flowchart: Connector 1807"/>
          <p:cNvSpPr/>
          <p:nvPr/>
        </p:nvSpPr>
        <p:spPr>
          <a:xfrm>
            <a:off x="18288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Flowchart: Connector 1808"/>
          <p:cNvSpPr/>
          <p:nvPr/>
        </p:nvSpPr>
        <p:spPr>
          <a:xfrm>
            <a:off x="20574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Flowchart: Connector 1809"/>
          <p:cNvSpPr/>
          <p:nvPr/>
        </p:nvSpPr>
        <p:spPr>
          <a:xfrm>
            <a:off x="22860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1" name="Flowchart: Connector 1810"/>
          <p:cNvSpPr/>
          <p:nvPr/>
        </p:nvSpPr>
        <p:spPr>
          <a:xfrm>
            <a:off x="25146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2" name="Flowchart: Connector 1811"/>
          <p:cNvSpPr/>
          <p:nvPr/>
        </p:nvSpPr>
        <p:spPr>
          <a:xfrm>
            <a:off x="27432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3" name="Flowchart: Connector 1812"/>
          <p:cNvSpPr/>
          <p:nvPr/>
        </p:nvSpPr>
        <p:spPr>
          <a:xfrm>
            <a:off x="762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4" name="Flowchart: Connector 1813"/>
          <p:cNvSpPr/>
          <p:nvPr/>
        </p:nvSpPr>
        <p:spPr>
          <a:xfrm>
            <a:off x="3048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5" name="Flowchart: Connector 1814"/>
          <p:cNvSpPr/>
          <p:nvPr/>
        </p:nvSpPr>
        <p:spPr>
          <a:xfrm>
            <a:off x="5334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6" name="Flowchart: Connector 1815"/>
          <p:cNvSpPr/>
          <p:nvPr/>
        </p:nvSpPr>
        <p:spPr>
          <a:xfrm>
            <a:off x="7620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7" name="Flowchart: Connector 1816"/>
          <p:cNvSpPr/>
          <p:nvPr/>
        </p:nvSpPr>
        <p:spPr>
          <a:xfrm>
            <a:off x="9906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8" name="Flowchart: Connector 1817"/>
          <p:cNvSpPr/>
          <p:nvPr/>
        </p:nvSpPr>
        <p:spPr>
          <a:xfrm>
            <a:off x="762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9" name="Flowchart: Connector 1818"/>
          <p:cNvSpPr/>
          <p:nvPr/>
        </p:nvSpPr>
        <p:spPr>
          <a:xfrm>
            <a:off x="3048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0" name="Flowchart: Connector 1819"/>
          <p:cNvSpPr/>
          <p:nvPr/>
        </p:nvSpPr>
        <p:spPr>
          <a:xfrm>
            <a:off x="5334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1" name="Flowchart: Connector 1820"/>
          <p:cNvSpPr/>
          <p:nvPr/>
        </p:nvSpPr>
        <p:spPr>
          <a:xfrm>
            <a:off x="7620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2" name="Flowchart: Connector 1821"/>
          <p:cNvSpPr/>
          <p:nvPr/>
        </p:nvSpPr>
        <p:spPr>
          <a:xfrm>
            <a:off x="8382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3" name="Flowchart: Connector 1822"/>
          <p:cNvSpPr/>
          <p:nvPr/>
        </p:nvSpPr>
        <p:spPr>
          <a:xfrm>
            <a:off x="762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4" name="Flowchart: Connector 1823"/>
          <p:cNvSpPr/>
          <p:nvPr/>
        </p:nvSpPr>
        <p:spPr>
          <a:xfrm>
            <a:off x="3048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5" name="Flowchart: Connector 1824"/>
          <p:cNvSpPr/>
          <p:nvPr/>
        </p:nvSpPr>
        <p:spPr>
          <a:xfrm>
            <a:off x="5334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6" name="Flowchart: Connector 1825"/>
          <p:cNvSpPr/>
          <p:nvPr/>
        </p:nvSpPr>
        <p:spPr>
          <a:xfrm>
            <a:off x="7620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7" name="Flowchart: Connector 1826"/>
          <p:cNvSpPr/>
          <p:nvPr/>
        </p:nvSpPr>
        <p:spPr>
          <a:xfrm>
            <a:off x="9906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8" name="Flowchart: Connector 1827"/>
          <p:cNvSpPr/>
          <p:nvPr/>
        </p:nvSpPr>
        <p:spPr>
          <a:xfrm>
            <a:off x="76200" y="4000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9" name="Flowchart: Connector 1828"/>
          <p:cNvSpPr/>
          <p:nvPr/>
        </p:nvSpPr>
        <p:spPr>
          <a:xfrm>
            <a:off x="304800" y="4000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0" name="Flowchart: Connector 1829"/>
          <p:cNvSpPr/>
          <p:nvPr/>
        </p:nvSpPr>
        <p:spPr>
          <a:xfrm>
            <a:off x="571500" y="4000500"/>
            <a:ext cx="1905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1" name="Flowchart: Connector 1830"/>
          <p:cNvSpPr/>
          <p:nvPr/>
        </p:nvSpPr>
        <p:spPr>
          <a:xfrm>
            <a:off x="762000" y="4000500"/>
            <a:ext cx="1905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2" name="Flowchart: Connector 1831"/>
          <p:cNvSpPr/>
          <p:nvPr/>
        </p:nvSpPr>
        <p:spPr>
          <a:xfrm>
            <a:off x="990600" y="4000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3" name="Flowchart: Connector 1832"/>
          <p:cNvSpPr/>
          <p:nvPr/>
        </p:nvSpPr>
        <p:spPr>
          <a:xfrm>
            <a:off x="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4" name="Flowchart: Connector 1833"/>
          <p:cNvSpPr/>
          <p:nvPr/>
        </p:nvSpPr>
        <p:spPr>
          <a:xfrm>
            <a:off x="22860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5" name="Flowchart: Connector 1834"/>
          <p:cNvSpPr/>
          <p:nvPr/>
        </p:nvSpPr>
        <p:spPr>
          <a:xfrm>
            <a:off x="45720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6" name="Flowchart: Connector 1835"/>
          <p:cNvSpPr/>
          <p:nvPr/>
        </p:nvSpPr>
        <p:spPr>
          <a:xfrm>
            <a:off x="68580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7" name="Flowchart: Connector 1836"/>
          <p:cNvSpPr/>
          <p:nvPr/>
        </p:nvSpPr>
        <p:spPr>
          <a:xfrm>
            <a:off x="91440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8" name="Flowchart: Connector 1837"/>
          <p:cNvSpPr/>
          <p:nvPr/>
        </p:nvSpPr>
        <p:spPr>
          <a:xfrm>
            <a:off x="114300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9" name="Flowchart: Connector 1838"/>
          <p:cNvSpPr/>
          <p:nvPr/>
        </p:nvSpPr>
        <p:spPr>
          <a:xfrm>
            <a:off x="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0" name="Flowchart: Connector 1839"/>
          <p:cNvSpPr/>
          <p:nvPr/>
        </p:nvSpPr>
        <p:spPr>
          <a:xfrm>
            <a:off x="2286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1" name="Flowchart: Connector 1840"/>
          <p:cNvSpPr/>
          <p:nvPr/>
        </p:nvSpPr>
        <p:spPr>
          <a:xfrm>
            <a:off x="4572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2" name="Flowchart: Connector 1841"/>
          <p:cNvSpPr/>
          <p:nvPr/>
        </p:nvSpPr>
        <p:spPr>
          <a:xfrm>
            <a:off x="6858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" name="Flowchart: Connector 1842"/>
          <p:cNvSpPr/>
          <p:nvPr/>
        </p:nvSpPr>
        <p:spPr>
          <a:xfrm>
            <a:off x="9144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" name="Flowchart: Connector 1843"/>
          <p:cNvSpPr/>
          <p:nvPr/>
        </p:nvSpPr>
        <p:spPr>
          <a:xfrm>
            <a:off x="11430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" name="Flowchart: Connector 1844"/>
          <p:cNvSpPr/>
          <p:nvPr/>
        </p:nvSpPr>
        <p:spPr>
          <a:xfrm>
            <a:off x="12192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6" name="Flowchart: Connector 1845"/>
          <p:cNvSpPr/>
          <p:nvPr/>
        </p:nvSpPr>
        <p:spPr>
          <a:xfrm>
            <a:off x="14478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7" name="Flowchart: Connector 1846"/>
          <p:cNvSpPr/>
          <p:nvPr/>
        </p:nvSpPr>
        <p:spPr>
          <a:xfrm>
            <a:off x="16764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8" name="Flowchart: Connector 1847"/>
          <p:cNvSpPr/>
          <p:nvPr/>
        </p:nvSpPr>
        <p:spPr>
          <a:xfrm>
            <a:off x="19050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Flowchart: Connector 1848"/>
          <p:cNvSpPr/>
          <p:nvPr/>
        </p:nvSpPr>
        <p:spPr>
          <a:xfrm>
            <a:off x="21336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0" name="Flowchart: Connector 1849"/>
          <p:cNvSpPr/>
          <p:nvPr/>
        </p:nvSpPr>
        <p:spPr>
          <a:xfrm>
            <a:off x="12192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1" name="Flowchart: Connector 1850"/>
          <p:cNvSpPr/>
          <p:nvPr/>
        </p:nvSpPr>
        <p:spPr>
          <a:xfrm>
            <a:off x="14478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2" name="Flowchart: Connector 1851"/>
          <p:cNvSpPr/>
          <p:nvPr/>
        </p:nvSpPr>
        <p:spPr>
          <a:xfrm>
            <a:off x="16764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" name="Flowchart: Connector 1852"/>
          <p:cNvSpPr/>
          <p:nvPr/>
        </p:nvSpPr>
        <p:spPr>
          <a:xfrm>
            <a:off x="19050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4" name="Flowchart: Connector 1853"/>
          <p:cNvSpPr/>
          <p:nvPr/>
        </p:nvSpPr>
        <p:spPr>
          <a:xfrm>
            <a:off x="21336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5" name="Flowchart: Connector 1854"/>
          <p:cNvSpPr/>
          <p:nvPr/>
        </p:nvSpPr>
        <p:spPr>
          <a:xfrm>
            <a:off x="12192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6" name="Flowchart: Connector 1855"/>
          <p:cNvSpPr/>
          <p:nvPr/>
        </p:nvSpPr>
        <p:spPr>
          <a:xfrm>
            <a:off x="14478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7" name="Flowchart: Connector 1856"/>
          <p:cNvSpPr/>
          <p:nvPr/>
        </p:nvSpPr>
        <p:spPr>
          <a:xfrm>
            <a:off x="16764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8" name="Flowchart: Connector 1857"/>
          <p:cNvSpPr/>
          <p:nvPr/>
        </p:nvSpPr>
        <p:spPr>
          <a:xfrm>
            <a:off x="19050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9" name="Flowchart: Connector 1858"/>
          <p:cNvSpPr/>
          <p:nvPr/>
        </p:nvSpPr>
        <p:spPr>
          <a:xfrm>
            <a:off x="21336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0" name="Flowchart: Connector 1859"/>
          <p:cNvSpPr/>
          <p:nvPr/>
        </p:nvSpPr>
        <p:spPr>
          <a:xfrm>
            <a:off x="1219200" y="4229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1" name="Flowchart: Connector 1860"/>
          <p:cNvSpPr/>
          <p:nvPr/>
        </p:nvSpPr>
        <p:spPr>
          <a:xfrm>
            <a:off x="1447800" y="4229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2" name="Flowchart: Connector 1861"/>
          <p:cNvSpPr/>
          <p:nvPr/>
        </p:nvSpPr>
        <p:spPr>
          <a:xfrm>
            <a:off x="1676400" y="4229100"/>
            <a:ext cx="1524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" name="Flowchart: Connector 1862"/>
          <p:cNvSpPr/>
          <p:nvPr/>
        </p:nvSpPr>
        <p:spPr>
          <a:xfrm>
            <a:off x="1905000" y="4229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4" name="Flowchart: Connector 1863"/>
          <p:cNvSpPr/>
          <p:nvPr/>
        </p:nvSpPr>
        <p:spPr>
          <a:xfrm>
            <a:off x="2133600" y="4229100"/>
            <a:ext cx="1905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5" name="Flowchart: Connector 1864"/>
          <p:cNvSpPr/>
          <p:nvPr/>
        </p:nvSpPr>
        <p:spPr>
          <a:xfrm>
            <a:off x="11430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6" name="Flowchart: Connector 1865"/>
          <p:cNvSpPr/>
          <p:nvPr/>
        </p:nvSpPr>
        <p:spPr>
          <a:xfrm>
            <a:off x="13716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7" name="Flowchart: Connector 1866"/>
          <p:cNvSpPr/>
          <p:nvPr/>
        </p:nvSpPr>
        <p:spPr>
          <a:xfrm>
            <a:off x="16002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8" name="Flowchart: Connector 1867"/>
          <p:cNvSpPr/>
          <p:nvPr/>
        </p:nvSpPr>
        <p:spPr>
          <a:xfrm>
            <a:off x="18288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9" name="Flowchart: Connector 1868"/>
          <p:cNvSpPr/>
          <p:nvPr/>
        </p:nvSpPr>
        <p:spPr>
          <a:xfrm>
            <a:off x="20574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0" name="Flowchart: Connector 1869"/>
          <p:cNvSpPr/>
          <p:nvPr/>
        </p:nvSpPr>
        <p:spPr>
          <a:xfrm>
            <a:off x="22860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1" name="Flowchart: Connector 1870"/>
          <p:cNvSpPr/>
          <p:nvPr/>
        </p:nvSpPr>
        <p:spPr>
          <a:xfrm>
            <a:off x="11430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2" name="Flowchart: Connector 1871"/>
          <p:cNvSpPr/>
          <p:nvPr/>
        </p:nvSpPr>
        <p:spPr>
          <a:xfrm>
            <a:off x="13716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3" name="Flowchart: Connector 1872"/>
          <p:cNvSpPr/>
          <p:nvPr/>
        </p:nvSpPr>
        <p:spPr>
          <a:xfrm>
            <a:off x="16002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4" name="Flowchart: Connector 1873"/>
          <p:cNvSpPr/>
          <p:nvPr/>
        </p:nvSpPr>
        <p:spPr>
          <a:xfrm>
            <a:off x="18288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5" name="Flowchart: Connector 1874"/>
          <p:cNvSpPr/>
          <p:nvPr/>
        </p:nvSpPr>
        <p:spPr>
          <a:xfrm>
            <a:off x="20574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6" name="Flowchart: Connector 1875"/>
          <p:cNvSpPr/>
          <p:nvPr/>
        </p:nvSpPr>
        <p:spPr>
          <a:xfrm>
            <a:off x="2286000" y="4381500"/>
            <a:ext cx="1905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295400" y="40386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7" name="Flowchart: Connector 1876"/>
          <p:cNvSpPr/>
          <p:nvPr/>
        </p:nvSpPr>
        <p:spPr>
          <a:xfrm>
            <a:off x="685800" y="39243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8" name="Flowchart: Connector 1877"/>
          <p:cNvSpPr/>
          <p:nvPr/>
        </p:nvSpPr>
        <p:spPr>
          <a:xfrm>
            <a:off x="457200" y="3886200"/>
            <a:ext cx="20955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9" name="Flowchart: Connector 1878"/>
          <p:cNvSpPr/>
          <p:nvPr/>
        </p:nvSpPr>
        <p:spPr>
          <a:xfrm>
            <a:off x="0" y="38862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0" name="Flowchart: Connector 1879"/>
          <p:cNvSpPr/>
          <p:nvPr/>
        </p:nvSpPr>
        <p:spPr>
          <a:xfrm>
            <a:off x="228600" y="38862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1" name="Flowchart: Connector 1880"/>
          <p:cNvSpPr/>
          <p:nvPr/>
        </p:nvSpPr>
        <p:spPr>
          <a:xfrm>
            <a:off x="1219200" y="3962400"/>
            <a:ext cx="1905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2" name="Flowchart: Connector 1881"/>
          <p:cNvSpPr/>
          <p:nvPr/>
        </p:nvSpPr>
        <p:spPr>
          <a:xfrm>
            <a:off x="1524000" y="4038600"/>
            <a:ext cx="190500" cy="28575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3" name="Flowchart: Connector 1882"/>
          <p:cNvSpPr/>
          <p:nvPr/>
        </p:nvSpPr>
        <p:spPr>
          <a:xfrm>
            <a:off x="1828800" y="4076700"/>
            <a:ext cx="152400" cy="1905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4" name="Flowchart: Connector 1883"/>
          <p:cNvSpPr/>
          <p:nvPr/>
        </p:nvSpPr>
        <p:spPr>
          <a:xfrm>
            <a:off x="2819400" y="51816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5" name="Flowchart: Connector 1884"/>
          <p:cNvSpPr/>
          <p:nvPr/>
        </p:nvSpPr>
        <p:spPr>
          <a:xfrm>
            <a:off x="3048000" y="51816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6" name="Flowchart: Connector 1885"/>
          <p:cNvSpPr/>
          <p:nvPr/>
        </p:nvSpPr>
        <p:spPr>
          <a:xfrm>
            <a:off x="2667000" y="50292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7" name="Flowchart: Connector 1886"/>
          <p:cNvSpPr/>
          <p:nvPr/>
        </p:nvSpPr>
        <p:spPr>
          <a:xfrm>
            <a:off x="2895600" y="50292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1" name="Flowchart: Connector 1900"/>
          <p:cNvSpPr/>
          <p:nvPr/>
        </p:nvSpPr>
        <p:spPr>
          <a:xfrm>
            <a:off x="3429000" y="54864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2" name="Flowchart: Connector 1901"/>
          <p:cNvSpPr/>
          <p:nvPr/>
        </p:nvSpPr>
        <p:spPr>
          <a:xfrm>
            <a:off x="3581400" y="56388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3" name="Flowchart: Connector 1902"/>
          <p:cNvSpPr/>
          <p:nvPr/>
        </p:nvSpPr>
        <p:spPr>
          <a:xfrm>
            <a:off x="2819400" y="50292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4" name="Flowchart: Connector 1903"/>
          <p:cNvSpPr/>
          <p:nvPr/>
        </p:nvSpPr>
        <p:spPr>
          <a:xfrm>
            <a:off x="2514600" y="4572000"/>
            <a:ext cx="1524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5" name="Flowchart: Connector 1904"/>
          <p:cNvSpPr/>
          <p:nvPr/>
        </p:nvSpPr>
        <p:spPr>
          <a:xfrm>
            <a:off x="914400" y="41148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6" name="Flowchart: Connector 1905"/>
          <p:cNvSpPr/>
          <p:nvPr/>
        </p:nvSpPr>
        <p:spPr>
          <a:xfrm>
            <a:off x="1447800" y="41529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7" name="Flowchart: Connector 1906"/>
          <p:cNvSpPr/>
          <p:nvPr/>
        </p:nvSpPr>
        <p:spPr>
          <a:xfrm>
            <a:off x="2057400" y="41910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8" name="Flowchart: Connector 1907"/>
          <p:cNvSpPr/>
          <p:nvPr/>
        </p:nvSpPr>
        <p:spPr>
          <a:xfrm>
            <a:off x="32766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9" name="Flowchart: Connector 1908"/>
          <p:cNvSpPr/>
          <p:nvPr/>
        </p:nvSpPr>
        <p:spPr>
          <a:xfrm>
            <a:off x="3124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6150114"/>
            <a:ext cx="2667000" cy="70788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মাটির উপরিভাগ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150114"/>
            <a:ext cx="3543300" cy="70788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স্থানান্তরিত মাটির কণা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2" name="Flowchart: Connector 831"/>
          <p:cNvSpPr/>
          <p:nvPr/>
        </p:nvSpPr>
        <p:spPr>
          <a:xfrm>
            <a:off x="38100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Flowchart: Connector 832"/>
          <p:cNvSpPr/>
          <p:nvPr/>
        </p:nvSpPr>
        <p:spPr>
          <a:xfrm>
            <a:off x="41910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Flowchart: Connector 833"/>
          <p:cNvSpPr/>
          <p:nvPr/>
        </p:nvSpPr>
        <p:spPr>
          <a:xfrm>
            <a:off x="3962400" y="56388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Flowchart: Connector 834"/>
          <p:cNvSpPr/>
          <p:nvPr/>
        </p:nvSpPr>
        <p:spPr>
          <a:xfrm>
            <a:off x="44958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Flowchart: Connector 835"/>
          <p:cNvSpPr/>
          <p:nvPr/>
        </p:nvSpPr>
        <p:spPr>
          <a:xfrm>
            <a:off x="48768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Flowchart: Connector 836"/>
          <p:cNvSpPr/>
          <p:nvPr/>
        </p:nvSpPr>
        <p:spPr>
          <a:xfrm>
            <a:off x="1447800" y="5753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Flowchart: Connector 837"/>
          <p:cNvSpPr/>
          <p:nvPr/>
        </p:nvSpPr>
        <p:spPr>
          <a:xfrm>
            <a:off x="1676400" y="5753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Flowchart: Connector 838"/>
          <p:cNvSpPr/>
          <p:nvPr/>
        </p:nvSpPr>
        <p:spPr>
          <a:xfrm>
            <a:off x="1905000" y="5753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Flowchart: Connector 839"/>
          <p:cNvSpPr/>
          <p:nvPr/>
        </p:nvSpPr>
        <p:spPr>
          <a:xfrm>
            <a:off x="2133600" y="5753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Flowchart: Connector 840"/>
          <p:cNvSpPr/>
          <p:nvPr/>
        </p:nvSpPr>
        <p:spPr>
          <a:xfrm>
            <a:off x="12954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Flowchart: Connector 841"/>
          <p:cNvSpPr/>
          <p:nvPr/>
        </p:nvSpPr>
        <p:spPr>
          <a:xfrm>
            <a:off x="15240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Flowchart: Connector 842"/>
          <p:cNvSpPr/>
          <p:nvPr/>
        </p:nvSpPr>
        <p:spPr>
          <a:xfrm>
            <a:off x="17526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Flowchart: Connector 843"/>
          <p:cNvSpPr/>
          <p:nvPr/>
        </p:nvSpPr>
        <p:spPr>
          <a:xfrm>
            <a:off x="19812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5-Point Star 1"/>
          <p:cNvSpPr/>
          <p:nvPr/>
        </p:nvSpPr>
        <p:spPr>
          <a:xfrm>
            <a:off x="3276600" y="5029200"/>
            <a:ext cx="1371600" cy="990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838200" y="3543300"/>
            <a:ext cx="1600200" cy="8763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9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500" spd="-100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" dur="500" spd="-100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0" dur="500" spd="-100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2" dur="500" spd="-100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5 L 0.2 -0.2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6" dur="500" spd="-100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8" dur="500" spd="-100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 L 0.25833 -0.25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22" dur="500" spd="-100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08333 L 0.25 -0.25 " pathEditMode="relative" rAng="0" ptsTypes="AA">
                                      <p:cBhvr>
                                        <p:cTn id="24" dur="500" spd="-1000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6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26" dur="500" spd="-100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28" dur="500" spd="-100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500" spd="-100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2" dur="500" spd="-100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4" dur="500" spd="-100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6" dur="500" spd="-100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8" dur="500" spd="-100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0" dur="500" spd="-100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2" dur="500" spd="-1000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4" dur="500" spd="-100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6" dur="500" spd="-100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8" dur="500" spd="-100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0" dur="500" spd="-1000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783E-6 L 0.18334 0.1832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9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958 0.22223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0625 0.2222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9583 0.2027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1667 0.225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500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7083 0.20278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59139E-7 L 0.28334 0.1888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9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2786E-6 L 0.2 0.18047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0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500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8125 0.2027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8959 0.2347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1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5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32084 0.2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500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0.32083 0.20833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5076E-6 L 0.32708 0.1888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9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5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3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6677E-6 L 0.1875 0.15826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79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500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139E-7 L 0.225 0.1888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9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830" grpId="0" animBg="1"/>
      <p:bldP spid="1830" grpId="1" animBg="1"/>
      <p:bldP spid="1832" grpId="1" animBg="1"/>
      <p:bldP spid="1832" grpId="2" animBg="1"/>
      <p:bldP spid="1861" grpId="0" animBg="1"/>
      <p:bldP spid="1862" grpId="0" animBg="1"/>
      <p:bldP spid="1862" grpId="1" animBg="1"/>
      <p:bldP spid="1862" grpId="2" animBg="1"/>
      <p:bldP spid="1864" grpId="0" animBg="1"/>
      <p:bldP spid="1864" grpId="1" animBg="1"/>
      <p:bldP spid="1864" grpId="2" animBg="1"/>
      <p:bldP spid="1864" grpId="3" animBg="1"/>
      <p:bldP spid="5" grpId="1" animBg="1"/>
      <p:bldP spid="1877" grpId="0" animBg="1"/>
      <p:bldP spid="1877" grpId="1" animBg="1"/>
      <p:bldP spid="1878" grpId="0" animBg="1"/>
      <p:bldP spid="1878" grpId="1" animBg="1"/>
      <p:bldP spid="1881" grpId="1" animBg="1"/>
      <p:bldP spid="1882" grpId="1" animBg="1"/>
      <p:bldP spid="1883" grpId="0" animBg="1"/>
      <p:bldP spid="1883" grpId="1" animBg="1"/>
      <p:bldP spid="1883" grpId="2" animBg="1"/>
      <p:bldP spid="1883" grpId="3" animBg="1"/>
      <p:bldP spid="1904" grpId="0" animBg="1"/>
      <p:bldP spid="1904" grpId="1" animBg="1"/>
      <p:bldP spid="1905" grpId="0" animBg="1"/>
      <p:bldP spid="1907" grpId="0" animBg="1"/>
      <p:bldP spid="1907" grpId="1" animBg="1"/>
      <p:bldP spid="1907" grpId="2" animBg="1"/>
      <p:bldP spid="1907" grpId="3" animBg="1"/>
      <p:bldP spid="8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81000"/>
            <a:ext cx="50292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" y="2245311"/>
            <a:ext cx="41300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কর্মপত্র-১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ভূমিক্ষয় 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sz="9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সময়ঃ ০২ মিনিট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733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657671"/>
            <a:ext cx="8534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কারণে ভূমির উপরিভাগ থেকে মাটির কণা স্থানান্তরিত হওয়াকে ভূমিক্ষয়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533400" y="76200"/>
            <a:ext cx="1447800" cy="17034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162800" y="76200"/>
            <a:ext cx="1447800" cy="17034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0045"/>
            <a:ext cx="4495800" cy="33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-25063"/>
            <a:ext cx="6629400" cy="10156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ভুমিক্ষয় প্রধানত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দুই প্রকারঃ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135469"/>
            <a:ext cx="3124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প্রাকৃতিক ভূমিক্ষয়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7579" y="6197025"/>
            <a:ext cx="37664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২। মানুষ কর্তৃক সৃষ্ট ভূমিক্ষয়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886200"/>
            <a:ext cx="3152100" cy="21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09650"/>
            <a:ext cx="31521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OEL\Desktop\Shahidul Islam\Single\Final\Download\jpg\07-24-fao-so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24890"/>
            <a:ext cx="3614021" cy="27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DOEL\Desktop\Shahidul Islam\Single\Final\Download\jpg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77611"/>
            <a:ext cx="3537821" cy="20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838200"/>
            <a:ext cx="39624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5400" y="838200"/>
            <a:ext cx="39624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143470"/>
            <a:ext cx="6629400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প্রাকৃতিক ভূমিক্ষয়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দুই প্রকারঃ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943600"/>
            <a:ext cx="4038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বৃষ্টিপাতজনিত ভুমিক্ষয়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5968425"/>
            <a:ext cx="46443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বায়ুপ্রবাহজনিত ভুমিক্ষয়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DOEL\Desktop\Shahidul Islam\Single\Final\Download\Animat\afl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1"/>
            <a:ext cx="4038600" cy="41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OEL\Desktop\Shahidul Islam\Single\Final\Download\Animat\annualAnimationg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64431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" y="1066800"/>
            <a:ext cx="4343400" cy="5791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419600" y="1066800"/>
            <a:ext cx="4720512" cy="5791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EL\Desktop\Shahidul Islam\Single\Final\Download\jpg\1_31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26813"/>
            <a:ext cx="7897105" cy="44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\Desktop\Shahidul Islam\Single\Final\Download\jpg\indexbiuugiu;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79" y="983806"/>
            <a:ext cx="3550921" cy="47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প্রকার বৃষ্টিপাতজনিত ভূমিক্ষয়ঃ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DOEL\Desktop\Shahidul Islam\Single\Final\Download\jpg\image2bvcxz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1255931"/>
            <a:ext cx="7589521" cy="44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EL\Desktop\Shahidul Islam\Single\Final\Download\jpg\eroded-so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1226812"/>
            <a:ext cx="7589521" cy="447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5943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আস্তরন ভূমিক্ষয়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9068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রিল ভূমিক্ষয়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9951" y="5867400"/>
            <a:ext cx="367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নদী ভাঙ্গন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906869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নালা বা গালি ভূমিক্ষয়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81000"/>
            <a:ext cx="6629400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বৃষ্টিপাতজনিত ভূমিক্ষয় চার প্রকারঃ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1425714"/>
            <a:ext cx="4038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রিল ভূমিক্ষয়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554069"/>
            <a:ext cx="4038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আস্তরন ভূমিক্ষয়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00200" y="2485311"/>
            <a:ext cx="838200" cy="8674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/>
              <a:t>২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914400" y="1418511"/>
            <a:ext cx="838200" cy="8674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/>
              <a:t>১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3620869"/>
            <a:ext cx="4038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নালা বা গালি ভূমিক্ষয়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86000" y="3552111"/>
            <a:ext cx="838200" cy="8674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/>
              <a:t>৩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4626114"/>
            <a:ext cx="4038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নদী ভাঙ্গন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71800" y="4618911"/>
            <a:ext cx="838200" cy="8674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/>
              <a:t>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12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2186</TotalTime>
  <Words>329</Words>
  <Application>Microsoft Office PowerPoint</Application>
  <PresentationFormat>On-screen Show (4:3)</PresentationFormat>
  <Paragraphs>95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Nasir Uddin</cp:lastModifiedBy>
  <cp:revision>274</cp:revision>
  <dcterms:created xsi:type="dcterms:W3CDTF">2015-02-26T19:25:02Z</dcterms:created>
  <dcterms:modified xsi:type="dcterms:W3CDTF">2020-10-07T17:56:46Z</dcterms:modified>
</cp:coreProperties>
</file>