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3" r:id="rId3"/>
    <p:sldId id="262" r:id="rId4"/>
    <p:sldId id="259" r:id="rId5"/>
    <p:sldId id="265" r:id="rId6"/>
    <p:sldId id="267" r:id="rId7"/>
    <p:sldId id="269" r:id="rId8"/>
    <p:sldId id="264" r:id="rId9"/>
    <p:sldId id="278" r:id="rId10"/>
    <p:sldId id="272" r:id="rId11"/>
    <p:sldId id="271" r:id="rId12"/>
    <p:sldId id="282" r:id="rId13"/>
    <p:sldId id="270" r:id="rId14"/>
    <p:sldId id="273" r:id="rId15"/>
    <p:sldId id="281" r:id="rId16"/>
    <p:sldId id="274" r:id="rId17"/>
    <p:sldId id="275" r:id="rId18"/>
    <p:sldId id="276" r:id="rId19"/>
    <p:sldId id="289" r:id="rId20"/>
    <p:sldId id="290" r:id="rId21"/>
    <p:sldId id="288" r:id="rId22"/>
    <p:sldId id="284" r:id="rId23"/>
    <p:sldId id="279" r:id="rId24"/>
    <p:sldId id="283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2AA3B-CB4F-4145-8E16-8233B6AD9968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455C4-3B9A-4F2A-A0D2-F77C822AA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55C4-3B9A-4F2A-A0D2-F77C822AAE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2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6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885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6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92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44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7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1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5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0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5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5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2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0" y="228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শূভেচ্ছ</a:t>
            </a:r>
            <a:r>
              <a:rPr lang="bn-IN" sz="5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5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0A6E1-3462-4D18-99C2-905788E90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99233"/>
            <a:ext cx="8458200" cy="48578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86600" y="2590800"/>
            <a:ext cx="19812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2590800"/>
            <a:ext cx="2286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30480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33528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" y="4876800"/>
            <a:ext cx="3657600" cy="1752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34200" y="4876800"/>
            <a:ext cx="19812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14800" y="4953000"/>
            <a:ext cx="24384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 flipV="1">
            <a:off x="4114800" y="4953000"/>
            <a:ext cx="24384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6934200" y="4876800"/>
            <a:ext cx="19812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152400" y="2590800"/>
            <a:ext cx="228600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7124700" y="2705100"/>
            <a:ext cx="198120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67400" y="228600"/>
            <a:ext cx="29718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304800" y="4876800"/>
            <a:ext cx="36576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34200" y="4876800"/>
            <a:ext cx="19812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14800" y="4953000"/>
            <a:ext cx="24384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162800" y="2590800"/>
            <a:ext cx="198120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5867400" y="228600"/>
            <a:ext cx="297180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" y="228600"/>
            <a:ext cx="335280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228600" y="304800"/>
            <a:ext cx="320040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743200" y="2209800"/>
            <a:ext cx="4114800" cy="2743200"/>
            <a:chOff x="2743200" y="2209800"/>
            <a:chExt cx="4114800" cy="2743200"/>
          </a:xfrm>
        </p:grpSpPr>
        <p:pic>
          <p:nvPicPr>
            <p:cNvPr id="19" name="Picture 18" descr="110321172710YbJ_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9400" y="2209800"/>
              <a:ext cx="4038600" cy="25908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2743200" y="4245114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বীজ ফসল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219200" y="1752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39000" y="4191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24600" y="1676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7200" y="4124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4876800"/>
            <a:ext cx="36576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733800" y="228600"/>
            <a:ext cx="18288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228600" y="2667000"/>
            <a:ext cx="220980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V="1">
            <a:off x="3810000" y="304800"/>
            <a:ext cx="1676400" cy="16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33800" y="304800"/>
            <a:ext cx="1828800" cy="152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39000" y="62292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19600" y="6324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76400" y="6305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eat-fiel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762000"/>
            <a:ext cx="3505200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4876800"/>
            <a:ext cx="25146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014-09-04-12-50-23-spud fie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228600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4953000"/>
            <a:ext cx="3657600" cy="1676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609600"/>
            <a:ext cx="2438400" cy="2133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3124200"/>
            <a:ext cx="2971800" cy="1676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810000"/>
            <a:ext cx="2133600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562600"/>
            <a:ext cx="22860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5200" y="1676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বীজ ফসল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on20140910112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3sm_photo_page_03_1351101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3124200" cy="6858000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5400000">
            <a:off x="2781299" y="3238501"/>
            <a:ext cx="6858000" cy="38099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 L 0.25417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I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04800"/>
            <a:ext cx="1981200" cy="2971800"/>
          </a:xfrm>
          <a:prstGeom prst="rect">
            <a:avLst/>
          </a:prstGeom>
        </p:spPr>
      </p:pic>
      <p:pic>
        <p:nvPicPr>
          <p:cNvPr id="5" name="Picture 4" descr="com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24200"/>
            <a:ext cx="5943600" cy="3657600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962400"/>
            <a:ext cx="2209800" cy="2133600"/>
          </a:xfrm>
          <a:prstGeom prst="rect">
            <a:avLst/>
          </a:prstGeom>
        </p:spPr>
      </p:pic>
      <p:pic>
        <p:nvPicPr>
          <p:cNvPr id="7" name="Picture 6" descr="kus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76200"/>
            <a:ext cx="5791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14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28380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বীজ উৎপাদনের ৬ টি শর্ত লিখ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62200" y="990600"/>
            <a:ext cx="4419600" cy="9144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1295400" y="3429000"/>
            <a:ext cx="457200" cy="533400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81600" y="4876800"/>
            <a:ext cx="2667000" cy="845641"/>
            <a:chOff x="5181600" y="4876800"/>
            <a:chExt cx="2667000" cy="845641"/>
          </a:xfrm>
        </p:grpSpPr>
        <p:sp>
          <p:nvSpPr>
            <p:cNvPr id="9" name="Oval 8"/>
            <p:cNvSpPr/>
            <p:nvPr/>
          </p:nvSpPr>
          <p:spPr>
            <a:xfrm>
              <a:off x="5181600" y="4876800"/>
              <a:ext cx="2667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5000" y="4953000"/>
              <a:ext cx="1676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৫ মিনিট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ce-Harvesting-In-Cambo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4495800" cy="5562600"/>
          </a:xfrm>
          <a:prstGeom prst="rect">
            <a:avLst/>
          </a:prstGeom>
        </p:spPr>
      </p:pic>
      <p:pic>
        <p:nvPicPr>
          <p:cNvPr id="5" name="Picture 4" descr="JHN_7457_HarvestingRice_700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76200"/>
            <a:ext cx="4038600" cy="5486400"/>
          </a:xfrm>
          <a:prstGeom prst="rect">
            <a:avLst/>
          </a:prstGeom>
        </p:spPr>
      </p:pic>
      <p:graphicFrame>
        <p:nvGraphicFramePr>
          <p:cNvPr id="6" name="Object 5">
            <a:hlinkHover r:id="" action="ppaction://ole?verb=0"/>
          </p:cNvPr>
          <p:cNvGraphicFramePr>
            <a:graphicFrameLocks noChangeAspect="1"/>
          </p:cNvGraphicFramePr>
          <p:nvPr/>
        </p:nvGraphicFramePr>
        <p:xfrm>
          <a:off x="3352801" y="5791200"/>
          <a:ext cx="2057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ackager Shell Object" showAsIcon="1" r:id="rId5" imgW="2172240" imgH="685800" progId="Package">
                  <p:embed/>
                </p:oleObj>
              </mc:Choice>
              <mc:Fallback>
                <p:oleObj name="Packager Shell Object" showAsIcon="1" r:id="rId5" imgW="2172240" imgH="68580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5791200"/>
                        <a:ext cx="2057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6096000"/>
            <a:ext cx="20574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এসো ভিডিওটি দেখি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_0188A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76600"/>
            <a:ext cx="8915400" cy="3276600"/>
          </a:xfrm>
          <a:prstGeom prst="rect">
            <a:avLst/>
          </a:prstGeom>
        </p:spPr>
      </p:pic>
      <p:pic>
        <p:nvPicPr>
          <p:cNvPr id="4" name="Picture 3" descr="7287764d378ca80f44d7a97681332289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3810000" cy="2819400"/>
          </a:xfrm>
          <a:prstGeom prst="rect">
            <a:avLst/>
          </a:prstGeom>
        </p:spPr>
      </p:pic>
      <p:pic>
        <p:nvPicPr>
          <p:cNvPr id="5" name="Picture 4" descr="11-2-banking-see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28600"/>
            <a:ext cx="479298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07_AGRI_PEPSICO_129032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419600" cy="3352800"/>
          </a:xfrm>
          <a:prstGeom prst="rect">
            <a:avLst/>
          </a:prstGeom>
        </p:spPr>
      </p:pic>
      <p:pic>
        <p:nvPicPr>
          <p:cNvPr id="5" name="Picture 4" descr="fa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91000"/>
            <a:ext cx="3429000" cy="2324100"/>
          </a:xfrm>
          <a:prstGeom prst="rect">
            <a:avLst/>
          </a:prstGeom>
        </p:spPr>
      </p:pic>
      <p:pic>
        <p:nvPicPr>
          <p:cNvPr id="6" name="Picture 5" descr="x5415e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4038600"/>
            <a:ext cx="4800599" cy="2517494"/>
          </a:xfrm>
          <a:prstGeom prst="rect">
            <a:avLst/>
          </a:prstGeom>
        </p:spPr>
      </p:pic>
      <p:pic>
        <p:nvPicPr>
          <p:cNvPr id="7" name="Picture 6" descr="image_1509_1865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28600"/>
            <a:ext cx="4191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0556 L 0.24583 0.0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971800" y="762000"/>
            <a:ext cx="3733800" cy="17526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1447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29000"/>
            <a:ext cx="8763000" cy="14465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প্রকার বীজ সংরক্ষণ পদ্ধিতির অত্যাবশ্যকীয়</a:t>
            </a:r>
          </a:p>
          <a:p>
            <a:r>
              <a:rPr lang="bn-BD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কাজগুলো পয়েন্ট আকারে লিখ।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48400" y="5638800"/>
            <a:ext cx="2667000" cy="845641"/>
            <a:chOff x="5181600" y="4876800"/>
            <a:chExt cx="2667000" cy="845641"/>
          </a:xfrm>
        </p:grpSpPr>
        <p:sp>
          <p:nvSpPr>
            <p:cNvPr id="11" name="Oval 10"/>
            <p:cNvSpPr/>
            <p:nvPr/>
          </p:nvSpPr>
          <p:spPr>
            <a:xfrm>
              <a:off x="5181600" y="4876800"/>
              <a:ext cx="2667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5000" y="4953000"/>
              <a:ext cx="1905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১০ মিনিট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533400" y="5791200"/>
            <a:ext cx="5486400" cy="685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5791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 টি দলে ভাগ হয়ে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8382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31FC0-C2B3-4A24-9036-6EC75742B1C3}"/>
              </a:ext>
            </a:extLst>
          </p:cNvPr>
          <p:cNvSpPr txBox="1"/>
          <p:nvPr/>
        </p:nvSpPr>
        <p:spPr>
          <a:xfrm>
            <a:off x="4104409" y="4419600"/>
            <a:ext cx="45927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B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IN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বিষয়ঃকৃষি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১ম,পরিচেছদ-৪</a:t>
            </a:r>
            <a:endParaRPr lang="bn-BD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F6689-40CB-41F6-946D-149244F1D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>
          <a:xfrm>
            <a:off x="60614" y="152400"/>
            <a:ext cx="3352800" cy="35814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12E795-514B-4CD0-9AE4-D3C4EBA32379}"/>
              </a:ext>
            </a:extLst>
          </p:cNvPr>
          <p:cNvSpPr/>
          <p:nvPr/>
        </p:nvSpPr>
        <p:spPr>
          <a:xfrm>
            <a:off x="447981" y="4616161"/>
            <a:ext cx="3810000" cy="2069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bn-IN" alt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নাছির উদ্দিন</a:t>
            </a:r>
          </a:p>
          <a:p>
            <a:pPr algn="ctr" eaLnBrk="1" hangingPunct="1"/>
            <a:r>
              <a:rPr lang="bn-IN" alt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 eaLnBrk="1" hangingPunct="1"/>
            <a:r>
              <a:rPr lang="bn-IN" alt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আলহাজ্ব নওয়াব আলী আদশ উচ্চ বিদ্যালয় টেংরা,শ্রীপুর,গাজীপুর।</a:t>
            </a:r>
            <a:endParaRPr lang="en-US" alt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00g-hemp-seeds-Cannabis-sativa-seed-Fit-tea-huomaren-Marijuana-seeds-intestinal-dry-constipation-J11950072-Free.jpg"/>
          <p:cNvPicPr>
            <a:picLocks noChangeAspect="1"/>
          </p:cNvPicPr>
          <p:nvPr/>
        </p:nvPicPr>
        <p:blipFill>
          <a:blip r:embed="rId2">
            <a:lum bright="20000"/>
          </a:blip>
          <a:srcRect t="40741" r="32500"/>
          <a:stretch>
            <a:fillRect/>
          </a:stretch>
        </p:blipFill>
        <p:spPr>
          <a:xfrm>
            <a:off x="1143000" y="609600"/>
            <a:ext cx="2286000" cy="2209800"/>
          </a:xfrm>
          <a:prstGeom prst="rect">
            <a:avLst/>
          </a:prstGeom>
        </p:spPr>
      </p:pic>
      <p:pic>
        <p:nvPicPr>
          <p:cNvPr id="6" name="Picture 5" descr="Stages_of_Seed_germination.g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33400"/>
            <a:ext cx="2514600" cy="2286000"/>
          </a:xfrm>
          <a:prstGeom prst="rect">
            <a:avLst/>
          </a:prstGeom>
        </p:spPr>
      </p:pic>
      <p:pic>
        <p:nvPicPr>
          <p:cNvPr id="8" name="Picture 7" descr="400g-hemp-seeds-Cannabis-sativa-seed-Fit-tea-huomaren-Marijuana-seeds-intestinal-dry-constipation-J11950072-Free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1000" y="3886200"/>
            <a:ext cx="3386667" cy="2362200"/>
          </a:xfrm>
          <a:prstGeom prst="rect">
            <a:avLst/>
          </a:prstGeom>
        </p:spPr>
      </p:pic>
      <p:pic>
        <p:nvPicPr>
          <p:cNvPr id="9" name="Picture 8" descr="spr08_celeriac_seedlin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581400"/>
            <a:ext cx="3505200" cy="2724150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3810000" y="1600200"/>
            <a:ext cx="4572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962400" y="4572000"/>
            <a:ext cx="4572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ce-seeds-25371199.jpg"/>
          <p:cNvPicPr>
            <a:picLocks noChangeAspect="1"/>
          </p:cNvPicPr>
          <p:nvPr/>
        </p:nvPicPr>
        <p:blipFill>
          <a:blip r:embed="rId2" cstate="print"/>
          <a:srcRect b="8717"/>
          <a:stretch>
            <a:fillRect/>
          </a:stretch>
        </p:blipFill>
        <p:spPr>
          <a:xfrm>
            <a:off x="228600" y="76200"/>
            <a:ext cx="35052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667000"/>
            <a:ext cx="23622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একশটি বীজ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7287764d378ca80f44d7a97681332289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8600"/>
            <a:ext cx="4419600" cy="2438400"/>
          </a:xfrm>
          <a:prstGeom prst="rect">
            <a:avLst/>
          </a:prstGeom>
        </p:spPr>
      </p:pic>
      <p:pic>
        <p:nvPicPr>
          <p:cNvPr id="7" name="Picture 6" descr="earthen-vess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581400"/>
            <a:ext cx="4267200" cy="3023235"/>
          </a:xfrm>
          <a:prstGeom prst="rect">
            <a:avLst/>
          </a:prstGeom>
        </p:spPr>
      </p:pic>
      <p:pic>
        <p:nvPicPr>
          <p:cNvPr id="8" name="Picture 7" descr="Seed-Germina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429000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r08_celeriac_seedl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62200"/>
            <a:ext cx="6705600" cy="4324350"/>
          </a:xfrm>
          <a:prstGeom prst="rect">
            <a:avLst/>
          </a:prstGeom>
        </p:spPr>
      </p:pic>
      <p:pic>
        <p:nvPicPr>
          <p:cNvPr id="7" name="Picture 6" descr="400g-hemp-seeds-Cannabis-sativa-seed-Fit-tea-huomaren-Marijuana-seeds-intestinal-dry-constipation-J11950072-F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"/>
            <a:ext cx="3386667" cy="2057400"/>
          </a:xfrm>
          <a:prstGeom prst="rect">
            <a:avLst/>
          </a:prstGeom>
        </p:spPr>
      </p:pic>
      <p:sp>
        <p:nvSpPr>
          <p:cNvPr id="14" name="Curved Down Arrow 13"/>
          <p:cNvSpPr/>
          <p:nvPr/>
        </p:nvSpPr>
        <p:spPr>
          <a:xfrm rot="3121342">
            <a:off x="3775514" y="570979"/>
            <a:ext cx="1969292" cy="1066800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d-preservation-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7086600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90800" y="0"/>
            <a:ext cx="3810000" cy="838200"/>
            <a:chOff x="2590800" y="0"/>
            <a:chExt cx="3810000" cy="838200"/>
          </a:xfrm>
        </p:grpSpPr>
        <p:sp>
          <p:nvSpPr>
            <p:cNvPr id="8" name="Oval 7"/>
            <p:cNvSpPr/>
            <p:nvPr/>
          </p:nvSpPr>
          <p:spPr>
            <a:xfrm>
              <a:off x="2590800" y="76200"/>
              <a:ext cx="3810000" cy="7620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600" y="0"/>
              <a:ext cx="17526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3886200"/>
            <a:ext cx="8839200" cy="2895600"/>
            <a:chOff x="228600" y="3886200"/>
            <a:chExt cx="8839200" cy="2895600"/>
          </a:xfrm>
        </p:grpSpPr>
        <p:sp>
          <p:nvSpPr>
            <p:cNvPr id="5" name="Hexagon 4"/>
            <p:cNvSpPr/>
            <p:nvPr/>
          </p:nvSpPr>
          <p:spPr>
            <a:xfrm>
              <a:off x="228600" y="3886200"/>
              <a:ext cx="8839200" cy="2895600"/>
            </a:xfrm>
            <a:prstGeom prst="hexagon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3919478"/>
              <a:ext cx="8001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ক)  বীজ সংরক্ষন কি?</a:t>
              </a:r>
            </a:p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খ)  বীজ উৎপাদনের চারটি শর্ত লিখ।</a:t>
              </a:r>
            </a:p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গ) বীজ সংরক্ষণের তিনটি পদ্ধতির বর্ণনা দাও।</a:t>
              </a:r>
            </a:p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ঘ) উৎকৃষ্ট মানের বীজ শনাক্তকরন পদ্ধতি উল্লেখপূর্ক এর </a:t>
              </a:r>
            </a:p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     প্রয়োজনীয়তা তুলে ধর।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514600" y="914400"/>
            <a:ext cx="4191000" cy="19050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1447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762000" y="3352800"/>
            <a:ext cx="7543800" cy="2514600"/>
          </a:xfrm>
          <a:prstGeom prst="flowChartTerminator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38862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বীজ সংরক্ষণের সমস্যাগুলো চিহ্ণিত করে সমাধানের উপায় সমূহ লিপিবদ্ধ কর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524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EE0F0-23DA-459A-96B9-70769DB89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90800"/>
            <a:ext cx="6705600" cy="396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8991600" cy="6009754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ক্রম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ধাপ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কার্যক্রম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সময়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উপকরন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প্রস্তুতি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কুশল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বিনিময়, মনোযোগ আকর্শন, পাঠ ঘোষণা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৫ 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২৬"/>
                          <a:cs typeface="NikoshBAN" pitchFamily="2" charset="0"/>
                        </a:rPr>
                        <a:t>D.C</a:t>
                      </a: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+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পাঠ্য বই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 rowSpan="4">
                  <a:txBody>
                    <a:bodyPr/>
                    <a:lstStyle/>
                    <a:p>
                      <a:pPr algn="ctr"/>
                      <a:endParaRPr lang="bn-BD" sz="2400" dirty="0">
                        <a:latin typeface="২৬"/>
                        <a:cs typeface="NikoshBAN" pitchFamily="2" charset="0"/>
                      </a:endParaRPr>
                    </a:p>
                    <a:p>
                      <a:pPr algn="ctr"/>
                      <a:endParaRPr lang="bn-BD" sz="2400" dirty="0">
                        <a:latin typeface="২৬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ফল-১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আলোচনা, প্রদর্শ,</a:t>
                      </a: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 একক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৫মিনিট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২৬"/>
                          <a:cs typeface="NikoshBAN" pitchFamily="2" charset="0"/>
                        </a:rPr>
                        <a:t>D.C</a:t>
                      </a: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,</a:t>
                      </a:r>
                      <a:r>
                        <a:rPr lang="en-US" sz="2400" dirty="0">
                          <a:latin typeface="২৬"/>
                          <a:cs typeface="NikoshBAN" pitchFamily="2" charset="0"/>
                        </a:rPr>
                        <a:t> </a:t>
                      </a: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খাতা,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643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ফল-২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জোড়ায় কাজ , সংক্ষিপ্ত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আলোচনা</a:t>
                      </a: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 ,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৮মিনিট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২৬"/>
                          <a:cs typeface="NikoshBAN" pitchFamily="2" charset="0"/>
                        </a:rPr>
                        <a:t>D.C</a:t>
                      </a: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, খাতা,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কলম,চক, বোর্ড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643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ফল-৩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দলীয় কাজ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৭ 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 কর্মপত্র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643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ফল-৪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দলীয়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১০মিনিট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300" dirty="0">
                          <a:latin typeface="২৬"/>
                          <a:cs typeface="NikoshBAN" pitchFamily="2" charset="0"/>
                        </a:rPr>
                        <a:t> খাতা,</a:t>
                      </a:r>
                      <a:r>
                        <a:rPr lang="bn-BD" sz="2300" baseline="0" dirty="0">
                          <a:latin typeface="২৬"/>
                          <a:cs typeface="NikoshBAN" pitchFamily="2" charset="0"/>
                        </a:rPr>
                        <a:t> কলম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,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73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৩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মূল্যায়ন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প্রশ্ন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১২মিনিট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 খাতা,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৪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বাড়ির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প্রশ্ন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২মিনিট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300" dirty="0">
                          <a:latin typeface="২৬"/>
                          <a:cs typeface="NikoshBAN" pitchFamily="2" charset="0"/>
                        </a:rPr>
                        <a:t> খাতা,</a:t>
                      </a:r>
                      <a:r>
                        <a:rPr lang="bn-BD" sz="2300" baseline="0" dirty="0"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3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643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৫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সমাপ্ত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ধন্যবাদ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১মিনিট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400" dirty="0">
                          <a:latin typeface="২৬"/>
                          <a:cs typeface="NikoshBAN" pitchFamily="2" charset="0"/>
                        </a:rPr>
                        <a:t> খাতা,</a:t>
                      </a:r>
                      <a:r>
                        <a:rPr lang="bn-BD" sz="2400" baseline="0" dirty="0"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-76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4800" b="1" u="sng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vember collage of seed sav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" y="76200"/>
            <a:ext cx="3760470" cy="3200400"/>
          </a:xfrm>
          <a:prstGeom prst="rect">
            <a:avLst/>
          </a:prstGeom>
        </p:spPr>
      </p:pic>
      <p:pic>
        <p:nvPicPr>
          <p:cNvPr id="6" name="Picture 5" descr="seed-preservation-b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429000"/>
            <a:ext cx="5334000" cy="3429000"/>
          </a:xfrm>
          <a:prstGeom prst="rect">
            <a:avLst/>
          </a:prstGeom>
        </p:spPr>
      </p:pic>
      <p:pic>
        <p:nvPicPr>
          <p:cNvPr id="7" name="Picture 6" descr="Jar-of-cor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352800"/>
            <a:ext cx="2971800" cy="3505200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 rot="5400000">
            <a:off x="1333500" y="3162300"/>
            <a:ext cx="533400" cy="30480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rice-seeds-25371199.jpg"/>
          <p:cNvPicPr>
            <a:picLocks noChangeAspect="1"/>
          </p:cNvPicPr>
          <p:nvPr/>
        </p:nvPicPr>
        <p:blipFill>
          <a:blip r:embed="rId6"/>
          <a:srcRect b="8333"/>
          <a:stretch>
            <a:fillRect/>
          </a:stretch>
        </p:blipFill>
        <p:spPr>
          <a:xfrm>
            <a:off x="4343400" y="0"/>
            <a:ext cx="4572000" cy="3352800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 rot="5400000">
            <a:off x="6134100" y="3162300"/>
            <a:ext cx="533400" cy="30480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ice-seeds-25371199.jpg"/>
          <p:cNvPicPr>
            <a:picLocks noChangeAspect="1"/>
          </p:cNvPicPr>
          <p:nvPr/>
        </p:nvPicPr>
        <p:blipFill>
          <a:blip r:embed="rId2"/>
          <a:srcRect b="8333"/>
          <a:stretch>
            <a:fillRect/>
          </a:stretch>
        </p:blipFill>
        <p:spPr>
          <a:xfrm>
            <a:off x="0" y="76200"/>
            <a:ext cx="4648200" cy="3352800"/>
          </a:xfrm>
          <a:prstGeom prst="rect">
            <a:avLst/>
          </a:prstGeom>
        </p:spPr>
      </p:pic>
      <p:pic>
        <p:nvPicPr>
          <p:cNvPr id="5" name="Picture 4" descr="BL07_AGRI_PEPSICO_129032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3276600"/>
          </a:xfrm>
          <a:prstGeom prst="rect">
            <a:avLst/>
          </a:prstGeom>
        </p:spPr>
      </p:pic>
      <p:pic>
        <p:nvPicPr>
          <p:cNvPr id="9" name="Picture 8" descr="03sm_photo_page_03_1351101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" y="3581400"/>
            <a:ext cx="4621696" cy="32766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133600" y="3124200"/>
            <a:ext cx="533400" cy="6858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ar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352800"/>
            <a:ext cx="4191000" cy="35052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705600" y="3276600"/>
            <a:ext cx="533400" cy="6096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395752"/>
            <a:ext cx="6172200" cy="186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বীজ সংরক্ষণ</a:t>
            </a:r>
            <a:endParaRPr lang="en-US" sz="115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8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1378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324600" cy="1371600"/>
          </a:xfrm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8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8001000" cy="31242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sz="36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বীজ সংরক্ষণের সংজ্ঞা কলতে পারবে।</a:t>
            </a:r>
          </a:p>
          <a:p>
            <a:pPr>
              <a:buNone/>
            </a:pPr>
            <a:r>
              <a:rPr lang="bn-BD" sz="36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বীজ শস্য উৎপাদনের শর্তসমূহ চিহ্নিত করতে পারবে।</a:t>
            </a:r>
          </a:p>
          <a:p>
            <a:pPr>
              <a:buNone/>
            </a:pPr>
            <a:r>
              <a:rPr lang="bn-BD" sz="36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বীজ সংরক্ষণের বিভিন্ন পদ্ধতির ধারনা দিতে পারবে।</a:t>
            </a:r>
          </a:p>
          <a:p>
            <a:pPr>
              <a:buNone/>
            </a:pPr>
            <a:r>
              <a:rPr lang="bn-BD" sz="36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 উৎকৃষ্ট মানের বীজ চিহ্নিত করন ও এর প্রয়োজনীতা ব্যাখা করতে পারবে।</a:t>
            </a:r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0321172710YbJ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971800" cy="3276600"/>
          </a:xfrm>
          <a:prstGeom prst="rect">
            <a:avLst/>
          </a:prstGeom>
        </p:spPr>
      </p:pic>
      <p:pic>
        <p:nvPicPr>
          <p:cNvPr id="4" name="Picture 3" descr="rice-seeds-25371199.jpg"/>
          <p:cNvPicPr>
            <a:picLocks noChangeAspect="1"/>
          </p:cNvPicPr>
          <p:nvPr/>
        </p:nvPicPr>
        <p:blipFill>
          <a:blip r:embed="rId3"/>
          <a:srcRect b="9804"/>
          <a:stretch>
            <a:fillRect/>
          </a:stretch>
        </p:blipFill>
        <p:spPr>
          <a:xfrm>
            <a:off x="3124200" y="0"/>
            <a:ext cx="3200400" cy="3352800"/>
          </a:xfrm>
          <a:prstGeom prst="rect">
            <a:avLst/>
          </a:prstGeom>
        </p:spPr>
      </p:pic>
      <p:pic>
        <p:nvPicPr>
          <p:cNvPr id="6" name="Picture 5" descr="03sm_photo_page_03_1351101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76200"/>
            <a:ext cx="2667000" cy="3276600"/>
          </a:xfrm>
          <a:prstGeom prst="rect">
            <a:avLst/>
          </a:prstGeom>
        </p:spPr>
      </p:pic>
      <p:pic>
        <p:nvPicPr>
          <p:cNvPr id="7" name="Picture 6" descr="BL07_AGRI_PEPSICO_1290320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657600"/>
            <a:ext cx="3581400" cy="3124200"/>
          </a:xfrm>
          <a:prstGeom prst="rect">
            <a:avLst/>
          </a:prstGeom>
        </p:spPr>
      </p:pic>
      <p:pic>
        <p:nvPicPr>
          <p:cNvPr id="9" name="Picture 8" descr="x5415e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505200"/>
            <a:ext cx="4343400" cy="167639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828093">
            <a:off x="3870096" y="4368778"/>
            <a:ext cx="665890" cy="614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ar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5334000"/>
            <a:ext cx="4343400" cy="15240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199130">
            <a:off x="3894928" y="5361253"/>
            <a:ext cx="669191" cy="614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2438400" y="685800"/>
            <a:ext cx="4267200" cy="838200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2507159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বীজ সংরক্ষণ কাকে বলে লিখ ?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6019800" y="4800600"/>
            <a:ext cx="20574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50071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6768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990600" y="2514600"/>
            <a:ext cx="762000" cy="685800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1341</TotalTime>
  <Words>316</Words>
  <Application>Microsoft Office PowerPoint</Application>
  <PresentationFormat>On-screen Show (4:3)</PresentationFormat>
  <Paragraphs>93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২৬</vt:lpstr>
      <vt:lpstr>Arial</vt:lpstr>
      <vt:lpstr>Calibri</vt:lpstr>
      <vt:lpstr>NikoshBAN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NOORPUR H S</dc:creator>
  <cp:lastModifiedBy>Nasir Uddin</cp:lastModifiedBy>
  <cp:revision>147</cp:revision>
  <dcterms:created xsi:type="dcterms:W3CDTF">2006-08-16T00:00:00Z</dcterms:created>
  <dcterms:modified xsi:type="dcterms:W3CDTF">2020-10-07T18:08:25Z</dcterms:modified>
</cp:coreProperties>
</file>