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6" r:id="rId7"/>
    <p:sldId id="257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EC2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k-ukrasit-dom-na-novyj-god-2015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990600"/>
            <a:ext cx="872066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571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dirty="0" smtClean="0">
                <a:ln w="571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571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1500" dirty="0" smtClean="0">
                <a:ln w="571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cap="none" spc="0" dirty="0">
              <a:ln w="5715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304800"/>
            <a:ext cx="2669321" cy="92333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6019800" cy="1200329"/>
          </a:xfrm>
          <a:prstGeom prst="rect">
            <a:avLst/>
          </a:prstGeom>
          <a:ln w="76200">
            <a:solidFill>
              <a:srgbClr val="9B0EC2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ব্যাবস্থাপনানর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ধাপগুলির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ব্যাবস্থাপনার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বিবারন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348615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ব্যাবস্থাপনার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ব্যাবস্থাপনার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প্রথমধাপ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ব্যাবস্স্থপনার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1000"/>
            <a:ext cx="7315200" cy="22098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ব্যাবস্থাপনার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চাবিকাঠি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স্তরগুলোর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সিদ্ধান্তগুলোর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অসুবিধার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81000"/>
            <a:ext cx="4191000" cy="923330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038600"/>
            <a:ext cx="4267200" cy="2209800"/>
          </a:xfrm>
          <a:prstGeom prst="rect">
            <a:avLst/>
          </a:prstGeom>
        </p:spPr>
      </p:pic>
      <p:pic>
        <p:nvPicPr>
          <p:cNvPr id="6" name="Picture 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191000"/>
            <a:ext cx="2276475" cy="2009775"/>
          </a:xfrm>
          <a:prstGeom prst="rect">
            <a:avLst/>
          </a:prstGeom>
        </p:spPr>
      </p:pic>
      <p:pic>
        <p:nvPicPr>
          <p:cNvPr id="7" name="Picture 6" descr="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0"/>
            <a:ext cx="17621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xit" presetSubtype="4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98 0.06666 L -0.12135 0.0777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-0.65764 C 0.21285 -0.65764 0.35886 -0.56296 0.35886 -0.44653 C 0.35886 -0.33033 0.21285 -0.23542 0.03386 -0.23542 C -0.14548 -0.23542 -0.29114 -0.33033 -0.29114 -0.44653 C -0.29114 -0.56296 -0.14548 -0.65764 0.03386 -0.65764 Z " pathEditMode="relative" rAng="0" ptsTypes="fffff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hurra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641"/>
          <a:stretch>
            <a:fillRect/>
          </a:stretch>
        </p:blipFill>
        <p:spPr>
          <a:xfrm>
            <a:off x="0" y="0"/>
            <a:ext cx="2171700" cy="1632744"/>
          </a:xfrm>
        </p:spPr>
      </p:pic>
      <p:sp>
        <p:nvSpPr>
          <p:cNvPr id="4" name="Rectangle 3"/>
          <p:cNvSpPr/>
          <p:nvPr/>
        </p:nvSpPr>
        <p:spPr>
          <a:xfrm>
            <a:off x="2209800" y="457200"/>
            <a:ext cx="4343305" cy="92333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66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হাহিজ</a:t>
            </a:r>
            <a:r>
              <a:rPr lang="en-US" sz="66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none" spc="0" dirty="0">
              <a:ln w="28575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.jpg"/>
          <p:cNvPicPr>
            <a:picLocks noChangeAspect="1"/>
          </p:cNvPicPr>
          <p:nvPr/>
        </p:nvPicPr>
        <p:blipFill>
          <a:blip r:embed="rId3"/>
          <a:srcRect b="12500"/>
          <a:stretch>
            <a:fillRect/>
          </a:stretch>
        </p:blipFill>
        <p:spPr>
          <a:xfrm>
            <a:off x="1447800" y="2743200"/>
            <a:ext cx="6246845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04800"/>
            <a:ext cx="1828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3889 L -0.76667 0.0666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উপাস্থপনায়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তানজীরা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খানম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সিনিয়ার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শাহী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মহল্লা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মোহাম্মাদীয়া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০১৭২৭৯৭৪৭৫৬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1257974_479407535547831_700590848555389348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062" t="12455" r="12691" b="29691"/>
          <a:stretch>
            <a:fillRect/>
          </a:stretch>
        </p:blipFill>
        <p:spPr>
          <a:xfrm>
            <a:off x="1295400" y="2667000"/>
            <a:ext cx="2286000" cy="2286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ঃ-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গার্হস্থ্যবিজ্ঞান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৯ম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ঃ-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।</a:t>
            </a:r>
          </a:p>
          <a:p>
            <a:pPr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/>
          </a:p>
        </p:txBody>
      </p:sp>
      <p:pic>
        <p:nvPicPr>
          <p:cNvPr id="13" name="Content Placeholder 12" descr="downlo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3733800"/>
            <a:ext cx="2986881" cy="2819400"/>
          </a:xfrm>
        </p:spPr>
      </p:pic>
      <p:pic>
        <p:nvPicPr>
          <p:cNvPr id="16" name="Picture 15" descr="sm-s(6)-201907200852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2819400" cy="2286000"/>
          </a:xfrm>
          <a:prstGeom prst="rect">
            <a:avLst/>
          </a:prstGeom>
        </p:spPr>
      </p:pic>
      <p:pic>
        <p:nvPicPr>
          <p:cNvPr id="20" name="Content Placeholder 19" descr="8c184277f3443b32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514878"/>
            <a:ext cx="4038600" cy="269660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81000"/>
            <a:ext cx="5085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 descr="porda20161204115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70630" cy="43007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00200" y="2438400"/>
            <a:ext cx="5791200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72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sz="72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72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IN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গৃহব্যবস্থাপনার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ব্যাবস্থাপনার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গৃহসজ্জার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নান্দনিক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4572000" cy="342900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667000"/>
            <a:ext cx="2238375" cy="3429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5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" presetID="45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2" presetID="45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8" presetID="45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ak-ukrasit-dom-na-novyj-god-2015-0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632075"/>
            <a:ext cx="4040188" cy="3036888"/>
          </a:xfrm>
        </p:spPr>
      </p:pic>
      <p:pic>
        <p:nvPicPr>
          <p:cNvPr id="8" name="Content Placeholder 7" descr="Hot-Friendly-Homejpg-20200615034013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273675" y="2667000"/>
            <a:ext cx="3870325" cy="2971800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276600" y="1981200"/>
            <a:ext cx="4040188" cy="63976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 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838200"/>
            <a:ext cx="8534400" cy="1066800"/>
            <a:chOff x="381000" y="381000"/>
            <a:chExt cx="8534400" cy="990600"/>
          </a:xfrm>
        </p:grpSpPr>
        <p:pic>
          <p:nvPicPr>
            <p:cNvPr id="12" name="Picture 11" descr="120996908_370803957620039_2380923286552025172_n.jpg"/>
            <p:cNvPicPr>
              <a:picLocks noChangeAspect="1"/>
            </p:cNvPicPr>
            <p:nvPr/>
          </p:nvPicPr>
          <p:blipFill>
            <a:blip r:embed="rId4"/>
            <a:srcRect t="60000" r="30833" b="20000"/>
            <a:stretch>
              <a:fillRect/>
            </a:stretch>
          </p:blipFill>
          <p:spPr>
            <a:xfrm>
              <a:off x="1447800" y="381000"/>
              <a:ext cx="6324600" cy="990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 descr="hqdefault (1).jpg"/>
            <p:cNvPicPr>
              <a:picLocks noChangeAspect="1"/>
            </p:cNvPicPr>
            <p:nvPr/>
          </p:nvPicPr>
          <p:blipFill>
            <a:blip r:embed="rId5"/>
            <a:srcRect t="12222" r="40476" b="14444"/>
            <a:stretch>
              <a:fillRect/>
            </a:stretch>
          </p:blipFill>
          <p:spPr>
            <a:xfrm>
              <a:off x="381000" y="381000"/>
              <a:ext cx="914400" cy="990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 descr="hqdefault (1).jpg"/>
            <p:cNvPicPr>
              <a:picLocks noChangeAspect="1"/>
            </p:cNvPicPr>
            <p:nvPr/>
          </p:nvPicPr>
          <p:blipFill>
            <a:blip r:embed="rId5"/>
            <a:srcRect l="62791" t="12222" b="14444"/>
            <a:stretch>
              <a:fillRect/>
            </a:stretch>
          </p:blipFill>
          <p:spPr>
            <a:xfrm>
              <a:off x="7924800" y="381000"/>
              <a:ext cx="990600" cy="990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3124200"/>
            <a:ext cx="3946072" cy="2209800"/>
          </a:xfrm>
        </p:spPr>
      </p:pic>
      <p:pic>
        <p:nvPicPr>
          <p:cNvPr id="6" name="Content Placeholder 5" descr="porda201612041150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3048000"/>
            <a:ext cx="4419600" cy="2298192"/>
          </a:xfrm>
        </p:spPr>
      </p:pic>
      <p:pic>
        <p:nvPicPr>
          <p:cNvPr id="7" name="Picture 6" descr="120818024_332543531164682_4092005234324884952_n.jpg"/>
          <p:cNvPicPr>
            <a:picLocks noChangeAspect="1"/>
          </p:cNvPicPr>
          <p:nvPr/>
        </p:nvPicPr>
        <p:blipFill>
          <a:blip r:embed="rId4"/>
          <a:srcRect t="26667" r="29167" b="11667"/>
          <a:stretch>
            <a:fillRect/>
          </a:stretch>
        </p:blipFill>
        <p:spPr>
          <a:xfrm>
            <a:off x="381000" y="228600"/>
            <a:ext cx="8305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5-Things-Your-Home-Décor-Reveals-About-Your-Personality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181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Explosion 2 5"/>
          <p:cNvSpPr/>
          <p:nvPr/>
        </p:nvSpPr>
        <p:spPr>
          <a:xfrm>
            <a:off x="3276600" y="1676400"/>
            <a:ext cx="3200400" cy="2057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743200"/>
            <a:ext cx="3505200" cy="461665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কাঙ্ক্ষিত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514600"/>
            <a:ext cx="2667000" cy="461665"/>
          </a:xfrm>
          <a:prstGeom prst="rect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962400"/>
            <a:ext cx="3733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ব্যাবহারের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পন্থা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76800"/>
            <a:ext cx="1066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পন্থা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800600"/>
            <a:ext cx="990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800600"/>
            <a:ext cx="914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800600"/>
            <a:ext cx="72006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4724400"/>
            <a:ext cx="990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724400"/>
            <a:ext cx="533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447800" y="4953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895600" y="4876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638800" y="4876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553200" y="4876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419600" y="4876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114800" y="4419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24200" y="2438400"/>
            <a:ext cx="3124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ব্যাবস্থাপনা</a:t>
            </a:r>
            <a:r>
              <a:rPr lang="en-US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4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0"/>
                            </p:stCondLst>
                            <p:childTnLst>
                              <p:par>
                                <p:cTn id="5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6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7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5562600" cy="1477328"/>
          </a:xfrm>
          <a:prstGeom prst="rect">
            <a:avLst/>
          </a:prstGeom>
          <a:ln w="76200">
            <a:solidFill>
              <a:srgbClr val="80008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পরিকল্লপ্না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7848600" cy="304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240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উপাস্থপনায় </vt:lpstr>
      <vt:lpstr>ছবিগুলো  দ্বারা আমরা কি বুঝতে পারি । </vt:lpstr>
      <vt:lpstr>Slide 4</vt:lpstr>
      <vt:lpstr>শিখনফল </vt:lpstr>
      <vt:lpstr>গৃহ ব্যাবস্থাপনা  ধারণা । </vt:lpstr>
      <vt:lpstr>Slide 7</vt:lpstr>
      <vt:lpstr>গৃহ ব্যাবস্থাপনা একটি ধারাবাহিক গতিশীল প্রক্রিয়া  যার জন্য প্রয়োজন সঠিক সিদ্ধান্ত এবং সাঠিক লক্ষ্য  নির্ধারন করে লক্ষ্য অর্জনের প্রচেষ্টা  করা । </vt:lpstr>
      <vt:lpstr>একক কাজ । </vt:lpstr>
      <vt:lpstr>Slide 10</vt:lpstr>
      <vt:lpstr>মূল্যায়ন  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 DARK DRAGON</dc:creator>
  <cp:lastModifiedBy>BD DARK DRAGON</cp:lastModifiedBy>
  <cp:revision>42</cp:revision>
  <dcterms:created xsi:type="dcterms:W3CDTF">2006-08-16T00:00:00Z</dcterms:created>
  <dcterms:modified xsi:type="dcterms:W3CDTF">2020-10-08T07:11:08Z</dcterms:modified>
</cp:coreProperties>
</file>