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0" r:id="rId2"/>
    <p:sldId id="341" r:id="rId3"/>
    <p:sldId id="332" r:id="rId4"/>
    <p:sldId id="281" r:id="rId5"/>
    <p:sldId id="263" r:id="rId6"/>
    <p:sldId id="310" r:id="rId7"/>
    <p:sldId id="299" r:id="rId8"/>
    <p:sldId id="264" r:id="rId9"/>
    <p:sldId id="328" r:id="rId10"/>
    <p:sldId id="329" r:id="rId11"/>
    <p:sldId id="330" r:id="rId12"/>
    <p:sldId id="336" r:id="rId13"/>
    <p:sldId id="284" r:id="rId14"/>
    <p:sldId id="302" r:id="rId15"/>
    <p:sldId id="303" r:id="rId16"/>
    <p:sldId id="287" r:id="rId17"/>
    <p:sldId id="288" r:id="rId18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E4"/>
    <a:srgbClr val="00EA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0397" autoAdjust="0"/>
  </p:normalViewPr>
  <p:slideViewPr>
    <p:cSldViewPr>
      <p:cViewPr varScale="1">
        <p:scale>
          <a:sx n="64" d="100"/>
          <a:sy n="64" d="100"/>
        </p:scale>
        <p:origin x="-1170" y="-90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-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A3F8D-C34A-4060-9804-A7FF59BBD74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E82A2-3985-4491-9C0D-DE3E42703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0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2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0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pc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88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pc="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88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34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6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9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7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4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9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8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6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75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0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FCADB71A-0C38-48B1-8EB4-CBC6F709850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/>
          <a:lstStyle/>
          <a:p>
            <a:fld id="{0B87A425-0481-4DE8-AF07-06C59F2EC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7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 userDrawn="1"/>
        </p:nvSpPr>
        <p:spPr>
          <a:xfrm>
            <a:off x="0" y="0"/>
            <a:ext cx="10972800" cy="6858000"/>
          </a:xfrm>
          <a:prstGeom prst="frame">
            <a:avLst>
              <a:gd name="adj1" fmla="val 633"/>
            </a:avLst>
          </a:prstGeom>
          <a:solidFill>
            <a:schemeClr val="accent6">
              <a:lumMod val="7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 userDrawn="1"/>
        </p:nvSpPr>
        <p:spPr>
          <a:xfrm>
            <a:off x="76200" y="76200"/>
            <a:ext cx="10820400" cy="6705600"/>
          </a:xfrm>
          <a:prstGeom prst="frame">
            <a:avLst>
              <a:gd name="adj1" fmla="val 611"/>
            </a:avLst>
          </a:prstGeom>
          <a:blipFill>
            <a:blip r:embed="rId13"/>
            <a:tile tx="0" ty="0" sx="100000" sy="100000" flip="none" algn="tl"/>
          </a:blip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4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573" y="533401"/>
            <a:ext cx="8787388" cy="5105399"/>
          </a:xfrm>
        </p:spPr>
      </p:pic>
      <p:sp>
        <p:nvSpPr>
          <p:cNvPr id="8" name="Rectangle 7"/>
          <p:cNvSpPr/>
          <p:nvPr/>
        </p:nvSpPr>
        <p:spPr>
          <a:xfrm>
            <a:off x="2560320" y="693004"/>
            <a:ext cx="6583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9040" y="1338394"/>
            <a:ext cx="448056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4474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73474" y="2575916"/>
            <a:ext cx="8302052" cy="2585323"/>
            <a:chOff x="1373474" y="2575916"/>
            <a:chExt cx="8302052" cy="2585323"/>
          </a:xfrm>
        </p:grpSpPr>
        <p:sp>
          <p:nvSpPr>
            <p:cNvPr id="7" name="TextBox 6"/>
            <p:cNvSpPr txBox="1"/>
            <p:nvPr/>
          </p:nvSpPr>
          <p:spPr>
            <a:xfrm>
              <a:off x="1373474" y="2575916"/>
              <a:ext cx="8302052" cy="258532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পেস্ট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শব্দের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আক্ষরিক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অর্থ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হল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আঠা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লাগানো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কাট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কপি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কমান্ড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ব্যবহার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করার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কারসকে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নির্ধারিত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স্থানে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নিয়ে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Ctrl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+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চাপতে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ক্লিক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522" b="6555"/>
            <a:stretch/>
          </p:blipFill>
          <p:spPr>
            <a:xfrm>
              <a:off x="6649681" y="4481975"/>
              <a:ext cx="533990" cy="545468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028164" y="457200"/>
            <a:ext cx="2992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effectLst/>
                <a:latin typeface="NikoshBAN" pitchFamily="2" charset="0"/>
                <a:cs typeface="NikoshBAN" pitchFamily="2" charset="0"/>
              </a:rPr>
              <a:t>পেস্ট</a:t>
            </a:r>
            <a:r>
              <a:rPr lang="en-US" sz="4400" b="1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effectLst/>
                <a:latin typeface="Times New Roman" pitchFamily="18" charset="0"/>
                <a:cs typeface="Times New Roman" pitchFamily="18" charset="0"/>
              </a:rPr>
              <a:t>(Paste)</a:t>
            </a:r>
            <a:endParaRPr lang="en-US" sz="4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34052" y="1589499"/>
            <a:ext cx="4909748" cy="925101"/>
            <a:chOff x="2634052" y="1589499"/>
            <a:chExt cx="4909748" cy="925101"/>
          </a:xfrm>
        </p:grpSpPr>
        <p:sp>
          <p:nvSpPr>
            <p:cNvPr id="4" name="Rectangle 3"/>
            <p:cNvSpPr/>
            <p:nvPr/>
          </p:nvSpPr>
          <p:spPr>
            <a:xfrm>
              <a:off x="2634052" y="1667328"/>
              <a:ext cx="2362200" cy="76944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en-US" sz="4400" b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Ctrl + V</a:t>
              </a:r>
              <a:endParaRPr lang="en-US" sz="4400" b="1" dirty="0">
                <a:solidFill>
                  <a:sysClr val="windowText" lastClr="000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522" b="6555"/>
            <a:stretch/>
          </p:blipFill>
          <p:spPr>
            <a:xfrm>
              <a:off x="6158769" y="1589499"/>
              <a:ext cx="1385031" cy="92510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159998" y="1641341"/>
              <a:ext cx="9388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latin typeface="NikoshBAN" pitchFamily="2" charset="0"/>
                  <a:cs typeface="NikoshBAN" pitchFamily="2" charset="0"/>
                </a:rPr>
                <a:t>বা</a:t>
              </a:r>
              <a:endParaRPr lang="en-US" sz="4400" b="1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5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743200" y="921799"/>
            <a:ext cx="6424272" cy="902709"/>
            <a:chOff x="2743200" y="921799"/>
            <a:chExt cx="6424272" cy="902709"/>
          </a:xfrm>
        </p:grpSpPr>
        <p:sp>
          <p:nvSpPr>
            <p:cNvPr id="4" name="Rectangle 3"/>
            <p:cNvSpPr/>
            <p:nvPr/>
          </p:nvSpPr>
          <p:spPr>
            <a:xfrm>
              <a:off x="2743200" y="948887"/>
              <a:ext cx="1686679" cy="76944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sz="4400" b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Delete</a:t>
              </a:r>
              <a:endParaRPr lang="en-US" sz="4400" b="1" dirty="0">
                <a:solidFill>
                  <a:sysClr val="windowText" lastClr="000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738328" y="921799"/>
              <a:ext cx="3429144" cy="902709"/>
              <a:chOff x="3643086" y="3774519"/>
              <a:chExt cx="3429144" cy="90270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43086" y="3774519"/>
                <a:ext cx="3429144" cy="769441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4400" b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 Backspace</a:t>
                </a:r>
                <a:endParaRPr lang="en-US" sz="4400" b="1" dirty="0">
                  <a:solidFill>
                    <a:sysClr val="windowText" lastClr="000000"/>
                  </a:solidFill>
                  <a:effectLst>
                    <a:glow rad="63500">
                      <a:schemeClr val="tx1"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10800000" flipH="1">
                <a:off x="3809021" y="3907787"/>
                <a:ext cx="62454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ysClr val="windowText" lastClr="000000"/>
                    </a:solidFill>
                    <a:effectLst>
                      <a:glow rad="63500">
                        <a:schemeClr val="tx1"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→</a:t>
                </a:r>
                <a:endParaRPr lang="en-US" sz="44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690566" y="1008482"/>
              <a:ext cx="9388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latin typeface="NikoshBAN" pitchFamily="2" charset="0"/>
                  <a:cs typeface="NikoshBAN" pitchFamily="2" charset="0"/>
                </a:rPr>
                <a:t>বা</a:t>
              </a:r>
              <a:endParaRPr lang="en-US" sz="4400" b="1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2005548"/>
            <a:ext cx="9906000" cy="3785652"/>
            <a:chOff x="685800" y="2386548"/>
            <a:chExt cx="10105057" cy="3785652"/>
          </a:xfrm>
        </p:grpSpPr>
        <p:sp>
          <p:nvSpPr>
            <p:cNvPr id="3" name="TextBox 2"/>
            <p:cNvSpPr txBox="1"/>
            <p:nvPr/>
          </p:nvSpPr>
          <p:spPr>
            <a:xfrm>
              <a:off x="685800" y="2386548"/>
              <a:ext cx="10105057" cy="37856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Delete</a:t>
              </a:r>
              <a:r>
                <a:rPr lang="en-US" sz="4000" b="1" dirty="0"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4000" b="1" dirty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Backspce</a:t>
              </a:r>
              <a:r>
                <a:rPr lang="en-US" sz="4000" b="1" dirty="0" smtClean="0"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4000" b="1" dirty="0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চাপলে</a:t>
              </a:r>
              <a:r>
                <a:rPr lang="en-US" sz="4000" b="1" dirty="0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নির্বাচিত</a:t>
              </a:r>
              <a:r>
                <a:rPr lang="en-US" sz="4000" b="1" dirty="0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অংশ</a:t>
              </a:r>
              <a:r>
                <a:rPr lang="en-US" sz="4000" b="1" dirty="0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মুছে</a:t>
              </a:r>
              <a:r>
                <a:rPr lang="en-US" sz="4000" b="1" dirty="0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যাবে</a:t>
              </a:r>
              <a:r>
                <a:rPr lang="en-US" sz="4000" b="1" dirty="0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>
                <a:lnSpc>
                  <a:spcPct val="150000"/>
                </a:lnSpc>
              </a:pP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                            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চাপলে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লিখার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পেছনের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দিক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বর্ণ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মুছে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যাবে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ও              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চাপলে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লিখার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সামনের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দিক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বর্ণ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000" b="1" dirty="0" err="1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মুছে</a:t>
              </a:r>
              <a:r>
                <a:rPr lang="en-US" sz="4000" b="1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যাবে</a:t>
              </a:r>
              <a:r>
                <a:rPr lang="en-US" sz="4000" b="1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। </a:t>
              </a:r>
              <a:endParaRPr lang="en-US" sz="4000" b="1" dirty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42721" y="4343400"/>
              <a:ext cx="1686679" cy="76944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sz="4400" b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Delete</a:t>
              </a:r>
              <a:endParaRPr lang="en-US" sz="4400" b="1" dirty="0">
                <a:solidFill>
                  <a:sysClr val="windowText" lastClr="000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600056" y="3416504"/>
              <a:ext cx="3429144" cy="867634"/>
              <a:chOff x="3013616" y="3639472"/>
              <a:chExt cx="3429144" cy="86763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3013616" y="3639472"/>
                <a:ext cx="3429144" cy="769441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US" sz="4400" b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 Backspace</a:t>
                </a:r>
                <a:endParaRPr lang="en-US" sz="4400" b="1" dirty="0">
                  <a:solidFill>
                    <a:sysClr val="windowText" lastClr="000000"/>
                  </a:solidFill>
                  <a:effectLst>
                    <a:glow rad="63500">
                      <a:schemeClr val="tx1"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0800000" flipH="1">
                <a:off x="3169335" y="3737665"/>
                <a:ext cx="62454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ysClr val="windowText" lastClr="000000"/>
                    </a:solidFill>
                    <a:effectLst>
                      <a:glow rad="63500">
                        <a:schemeClr val="tx1"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→</a:t>
                </a:r>
                <a:endParaRPr lang="en-US" sz="4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76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08" t="22285" r="4402" b="62101"/>
          <a:stretch/>
        </p:blipFill>
        <p:spPr>
          <a:xfrm>
            <a:off x="6711717" y="3391033"/>
            <a:ext cx="1179310" cy="5856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77" t="303" r="3849" b="81450"/>
          <a:stretch/>
        </p:blipFill>
        <p:spPr>
          <a:xfrm>
            <a:off x="6705600" y="2442374"/>
            <a:ext cx="1191545" cy="6844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1425714"/>
            <a:ext cx="349015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solidFill>
                  <a:srgbClr val="0000E4"/>
                </a:solidFill>
                <a:effectLst/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spc="50" dirty="0" smtClean="0">
                <a:ln w="11430"/>
                <a:solidFill>
                  <a:srgbClr val="0000E4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00E4"/>
                </a:solidFill>
                <a:effectLst/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spc="50" dirty="0" smtClean="0">
                <a:ln w="11430"/>
                <a:solidFill>
                  <a:srgbClr val="0000E4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00E4"/>
                </a:solidFill>
                <a:effectLst/>
                <a:latin typeface="NikoshBAN" pitchFamily="2" charset="0"/>
                <a:cs typeface="NikoshBAN" pitchFamily="2" charset="0"/>
              </a:rPr>
              <a:t>চাই</a:t>
            </a:r>
            <a:endParaRPr lang="en-US" sz="4000" b="1" spc="50" dirty="0">
              <a:ln w="11430"/>
              <a:solidFill>
                <a:srgbClr val="0000E4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1425714"/>
            <a:ext cx="3553867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300" dirty="0" err="1" smtClean="0">
                <a:ln w="11430" cmpd="sng">
                  <a:solidFill>
                    <a:srgbClr val="0000E4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spc="300" dirty="0" smtClean="0">
                <a:ln w="11430" cmpd="sng">
                  <a:solidFill>
                    <a:srgbClr val="0000E4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300" dirty="0" err="1" smtClean="0">
                <a:ln w="11430" cmpd="sng">
                  <a:solidFill>
                    <a:srgbClr val="0000E4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spc="300" dirty="0" smtClean="0">
                <a:ln w="11430" cmpd="sng">
                  <a:solidFill>
                    <a:srgbClr val="0000E4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300" dirty="0" err="1" smtClean="0">
                <a:ln w="11430" cmpd="sng">
                  <a:solidFill>
                    <a:srgbClr val="0000E4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চাপতে</a:t>
            </a:r>
            <a:r>
              <a:rPr lang="en-US" sz="4000" b="1" spc="300" dirty="0" smtClean="0">
                <a:ln w="11430" cmpd="sng">
                  <a:solidFill>
                    <a:srgbClr val="0000E4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300" dirty="0" err="1" smtClean="0">
                <a:ln w="11430" cmpd="sng">
                  <a:solidFill>
                    <a:srgbClr val="0000E4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হবে</a:t>
            </a:r>
            <a:endParaRPr lang="en-US" sz="4000" b="1" spc="300" dirty="0">
              <a:ln w="11430" cmpd="sng">
                <a:solidFill>
                  <a:srgbClr val="0000E4"/>
                </a:solidFill>
                <a:prstDash val="solid"/>
                <a:miter lim="800000"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7974"/>
            <a:ext cx="9906000" cy="132343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কী-বোর্ডের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কারসরকে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সরাতে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209800"/>
            <a:ext cx="5257800" cy="378565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শুরুতে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কারসর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কারসর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শুরুতে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কারসর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কারসর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6330" y="2442374"/>
            <a:ext cx="3449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705600" y="4289016"/>
            <a:ext cx="2837804" cy="676432"/>
            <a:chOff x="7391400" y="4251288"/>
            <a:chExt cx="2837804" cy="90033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23" t="79499" r="49427" b="2786"/>
            <a:stretch/>
          </p:blipFill>
          <p:spPr>
            <a:xfrm>
              <a:off x="7391400" y="4267200"/>
              <a:ext cx="1278531" cy="88441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477" t="303" r="3849" b="81450"/>
            <a:stretch/>
          </p:blipFill>
          <p:spPr>
            <a:xfrm>
              <a:off x="8643258" y="4251288"/>
              <a:ext cx="1585946" cy="900331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5903434" y="5196115"/>
            <a:ext cx="3449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05600" y="5282796"/>
            <a:ext cx="2868066" cy="611460"/>
            <a:chOff x="7391400" y="5181599"/>
            <a:chExt cx="2868066" cy="813854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108" t="22285" r="4402" b="62101"/>
            <a:stretch/>
          </p:blipFill>
          <p:spPr>
            <a:xfrm>
              <a:off x="8610599" y="5181599"/>
              <a:ext cx="1648867" cy="813853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23" t="79499" r="49427" b="2786"/>
            <a:stretch/>
          </p:blipFill>
          <p:spPr>
            <a:xfrm>
              <a:off x="7391400" y="5181601"/>
              <a:ext cx="1278531" cy="8138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332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3276600" y="1219200"/>
            <a:ext cx="4023360" cy="914007"/>
          </a:xfrm>
          <a:prstGeom prst="wedgeRectCallout">
            <a:avLst>
              <a:gd name="adj1" fmla="val -16126"/>
              <a:gd name="adj2" fmla="val 4867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err="1" smtClean="0">
                <a:ln w="11430">
                  <a:noFill/>
                </a:ln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7200" b="1" spc="50" dirty="0" smtClean="0">
                <a:ln w="11430">
                  <a:noFill/>
                </a:ln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50" dirty="0" err="1" smtClean="0">
                <a:ln w="11430">
                  <a:noFill/>
                </a:ln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spc="50" dirty="0">
              <a:ln w="11430">
                <a:noFill/>
              </a:ln>
              <a:solidFill>
                <a:sysClr val="windowText" lastClr="0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2667000"/>
            <a:ext cx="93726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Shift</a:t>
            </a:r>
            <a:r>
              <a:rPr lang="en-US" sz="4400" b="1" spc="50" dirty="0">
                <a:ln w="11430"/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→, </a:t>
            </a:r>
            <a:r>
              <a:rPr lang="en-US" sz="4400" b="1" spc="50" dirty="0" err="1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Ctrl+X</a:t>
            </a:r>
            <a:r>
              <a:rPr lang="en-US" sz="4400" b="1" spc="50" dirty="0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spc="50" dirty="0" err="1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Ctrl+C</a:t>
            </a:r>
            <a:r>
              <a:rPr lang="en-US" sz="4400" b="1" spc="50" dirty="0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spc="50" dirty="0" err="1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Ctrl+V</a:t>
            </a:r>
            <a:r>
              <a:rPr lang="en-US" sz="4400" b="1" spc="50" dirty="0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, Delete, </a:t>
            </a:r>
            <a:r>
              <a:rPr lang="en-US" sz="4400" b="1" spc="50" dirty="0" err="1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Ctrl+Home</a:t>
            </a:r>
            <a:r>
              <a:rPr lang="en-US" sz="4400" b="1" spc="50" dirty="0" smtClean="0">
                <a:ln w="11430"/>
                <a:effectLst/>
                <a:latin typeface="Times New Roman" pitchFamily="18" charset="0"/>
                <a:cs typeface="Times New Roman" pitchFamily="18" charset="0"/>
              </a:rPr>
              <a:t>, End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effectLst/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b="1" spc="50" dirty="0" smtClean="0">
                <a:ln w="11430"/>
                <a:effectLst/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331412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00102" y="2386187"/>
            <a:ext cx="3384239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Ctrl+X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6856" y="1584960"/>
            <a:ext cx="709748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চাপতে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387025"/>
            <a:ext cx="3322802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Ctrl+D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905000" y="3165894"/>
            <a:ext cx="3322625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Ctrl+C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0102" y="3165894"/>
            <a:ext cx="3384239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Ctrl+V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3485233" y="695500"/>
            <a:ext cx="2941426" cy="676593"/>
          </a:xfrm>
          <a:prstGeom prst="plus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-150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-150" dirty="0">
              <a:ln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905000" y="4984152"/>
            <a:ext cx="3320897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4191000"/>
            <a:ext cx="7086599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কারসর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6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0" y="5754469"/>
            <a:ext cx="3320897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 End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00104" y="5754469"/>
            <a:ext cx="338423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Home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0103" y="4992469"/>
            <a:ext cx="3384239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 home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 rot="1172914">
            <a:off x="3924273" y="3135116"/>
            <a:ext cx="934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>
                  <a:solidFill>
                    <a:srgbClr val="00B050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  <a:endParaRPr lang="en-US" sz="4000" dirty="0"/>
          </a:p>
        </p:txBody>
      </p:sp>
      <p:sp>
        <p:nvSpPr>
          <p:cNvPr id="21" name="Rectangle 20"/>
          <p:cNvSpPr/>
          <p:nvPr/>
        </p:nvSpPr>
        <p:spPr>
          <a:xfrm rot="1172914">
            <a:off x="3444303" y="5023598"/>
            <a:ext cx="934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>
                  <a:solidFill>
                    <a:srgbClr val="00B050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334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25976" y="1992045"/>
            <a:ext cx="3694224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0438" y="1305580"/>
            <a:ext cx="7735199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ডকুমেন্টের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শুরুতে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কারসর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2250" y="1993619"/>
            <a:ext cx="340885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461174" y="2630996"/>
            <a:ext cx="341973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Home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9009" y="2630259"/>
            <a:ext cx="3691008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 End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Cross 18"/>
          <p:cNvSpPr/>
          <p:nvPr/>
        </p:nvSpPr>
        <p:spPr>
          <a:xfrm>
            <a:off x="3781243" y="634816"/>
            <a:ext cx="2430931" cy="559168"/>
          </a:xfrm>
          <a:prstGeom prst="plus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spc="-150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spc="-150" dirty="0">
              <a:ln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5475576" y="6024810"/>
            <a:ext cx="3744624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i, ii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61173" y="3441428"/>
            <a:ext cx="7745343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সম্পাদনার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জড়িত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61173" y="5419382"/>
            <a:ext cx="3414139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61173" y="6042063"/>
            <a:ext cx="3415627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72410" y="5392593"/>
            <a:ext cx="3747789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61173" y="4130102"/>
            <a:ext cx="2356296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কাট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29314" y="4114800"/>
            <a:ext cx="2369669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4130840"/>
            <a:ext cx="2362200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পেস্ট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2248" y="4748487"/>
            <a:ext cx="7747951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 rot="1543354">
            <a:off x="4085344" y="2657388"/>
            <a:ext cx="700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>
                  <a:solidFill>
                    <a:srgbClr val="00B050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 rot="1543354">
            <a:off x="7344575" y="6030571"/>
            <a:ext cx="700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>
                  <a:solidFill>
                    <a:srgbClr val="00B050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791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667003" y="533400"/>
            <a:ext cx="5486399" cy="1027914"/>
          </a:xfrm>
          <a:prstGeom prst="can">
            <a:avLst>
              <a:gd name="adj" fmla="val 1647"/>
            </a:avLst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2700000" sx="1000" sy="1000" algn="tl" rotWithShape="0">
              <a:srgbClr val="00B0F0">
                <a:alpha val="99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spc="-15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b="1" spc="-15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7200" b="1" spc="-15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কাজ</a:t>
            </a:r>
            <a:endParaRPr lang="en-US" sz="7200" b="1" spc="-15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3886200" y="1561313"/>
            <a:ext cx="2895600" cy="257138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560630" y="4191000"/>
            <a:ext cx="9866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800" b="1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সম্পাদনার</a:t>
            </a:r>
            <a:r>
              <a:rPr lang="en-US" sz="4800" b="1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কাজগুলোর</a:t>
            </a:r>
            <a:r>
              <a:rPr lang="en-US" sz="4800" b="1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b="1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479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914400"/>
            <a:ext cx="5791200" cy="5106948"/>
          </a:xfrm>
          <a:prstGeom prst="ellipse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1500" b="1" spc="-300" dirty="0" err="1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b="1" spc="-30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1500" b="1" spc="-300" dirty="0" err="1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spc="-300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11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" y="2362200"/>
            <a:ext cx="5577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52158" y="2286001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60720" y="2441378"/>
            <a:ext cx="4754880" cy="30469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কিম্পিউটার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প্রসেসরের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৩০-০৯-২০২০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345" y="834888"/>
            <a:ext cx="2015656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82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8087" y="259225"/>
            <a:ext cx="6019800" cy="9233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প্যারা</a:t>
            </a:r>
            <a:r>
              <a:rPr lang="en-US" sz="54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54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0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4" y="1206289"/>
            <a:ext cx="4953000" cy="41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5465" y="2350684"/>
            <a:ext cx="3750815" cy="192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ভারোবাসি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চিরিদন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আকাস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4953000" cy="41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1" y="2451311"/>
            <a:ext cx="3750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ভালোবাসি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চিরদিন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আকাশ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82143" y="5420772"/>
            <a:ext cx="443573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প্যারার</a:t>
            </a:r>
            <a:r>
              <a:rPr lang="en-US" sz="40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বানান</a:t>
            </a:r>
            <a:r>
              <a:rPr lang="en-US" sz="40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40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spc="-15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299" y="5417142"/>
            <a:ext cx="443573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প্যারাটির</a:t>
            </a:r>
            <a:r>
              <a:rPr lang="en-US" sz="40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বানান</a:t>
            </a:r>
            <a:r>
              <a:rPr lang="en-US" sz="40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4000" b="1" spc="-15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5412700"/>
            <a:ext cx="723900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40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40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000" b="1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59050" y="5412700"/>
            <a:ext cx="3791301" cy="8309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ডকুমেন্ট</a:t>
            </a:r>
            <a:r>
              <a:rPr lang="en-US" sz="4800" b="1" spc="-15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-150" dirty="0" err="1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ফরমেটিং</a:t>
            </a:r>
            <a:endParaRPr lang="en-US" sz="4800" b="1" spc="-15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19711" y="2267856"/>
            <a:ext cx="3598255" cy="19396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416603" y="2390242"/>
            <a:ext cx="3598255" cy="19396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0340" y="1362670"/>
            <a:ext cx="5532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ফরমেটিং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28" y="2515332"/>
            <a:ext cx="6234545" cy="37330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36231" y="3604934"/>
            <a:ext cx="5193437" cy="99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ভালোবাসি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7664" y="728796"/>
            <a:ext cx="28841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pc="50" dirty="0" err="1" smtClean="0">
                <a:ln w="11430"/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latin typeface="NikoshBAN" pitchFamily="2" charset="0"/>
                <a:cs typeface="NikoshBAN" pitchFamily="2" charset="0"/>
              </a:rPr>
              <a:t>পাঠ</a:t>
            </a:r>
            <a:endParaRPr lang="en-US" sz="4800" b="1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2640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990600"/>
            <a:ext cx="36576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spc="-150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394"/>
            <a:ext cx="10287003" cy="29546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… </a:t>
            </a:r>
          </a:p>
          <a:p>
            <a:endParaRPr lang="en-US" spc="50" dirty="0">
              <a:ln w="11430">
                <a:noFill/>
              </a:ln>
              <a:latin typeface="NikoshBAN" pitchFamily="2" charset="0"/>
              <a:cs typeface="NikoshBAN" pitchFamily="2" charset="0"/>
            </a:endParaRPr>
          </a:p>
          <a:p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১। ‘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ফরমেটিং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spc="50" dirty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4000" spc="50" dirty="0" smtClean="0">
              <a:ln w="11430">
                <a:noFill/>
              </a:ln>
              <a:latin typeface="NikoshBAN" pitchFamily="2" charset="0"/>
              <a:cs typeface="NikoshBAN" pitchFamily="2" charset="0"/>
            </a:endParaRPr>
          </a:p>
          <a:p>
            <a:r>
              <a:rPr lang="en-US" sz="4000" spc="50" dirty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spc="50" dirty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spc="50" dirty="0" err="1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spc="50" dirty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ফরমেটিং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spc="50" dirty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spc="50" dirty="0" err="1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spc="50" dirty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ফরমেটিং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4000" spc="50" dirty="0">
              <a:ln w="1143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985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4" y="1206289"/>
            <a:ext cx="4953000" cy="41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27733" y="5334000"/>
            <a:ext cx="5441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 algn="ctr">
              <a:buFont typeface="Wingdings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ভ্রান্তি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1306" y="304800"/>
            <a:ext cx="3345788" cy="7694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 algn="just"/>
            <a:r>
              <a:rPr lang="en-US" sz="4400" b="1" dirty="0" err="1" smtClean="0">
                <a:ln>
                  <a:solidFill>
                    <a:srgbClr val="0000E4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400" b="1" dirty="0" smtClean="0">
                <a:ln>
                  <a:solidFill>
                    <a:srgbClr val="0000E4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>
                  <a:solidFill>
                    <a:srgbClr val="0000E4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ফরমেটিং</a:t>
            </a:r>
            <a:endParaRPr lang="en-US" sz="4400" b="1" dirty="0">
              <a:ln>
                <a:solidFill>
                  <a:srgbClr val="0000E4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465" y="2438400"/>
            <a:ext cx="3750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ভারোবাসি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4953000" cy="410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24601" y="2451311"/>
            <a:ext cx="3750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ভালোবাসি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21563" y="2514600"/>
            <a:ext cx="1398237" cy="608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10860" y="958111"/>
            <a:ext cx="1495516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solidFill>
                  <a:srgbClr val="FF0000"/>
                </a:solidFill>
              </a:rPr>
              <a:t>×</a:t>
            </a:r>
            <a:endParaRPr lang="en-US" sz="23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6074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2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3886200" y="1828800"/>
            <a:ext cx="2796489" cy="830915"/>
          </a:xfrm>
          <a:prstGeom prst="wedgeRectCallout">
            <a:avLst>
              <a:gd name="adj1" fmla="val -16126"/>
              <a:gd name="adj2" fmla="val 4867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738" y="3034605"/>
            <a:ext cx="10668000" cy="9233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50" dirty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‘</a:t>
            </a:r>
            <a:r>
              <a:rPr lang="en-US" sz="5400" spc="50" dirty="0" err="1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5400" spc="50" dirty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50" dirty="0" err="1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ফরমেটিং</a:t>
            </a:r>
            <a:r>
              <a:rPr lang="en-US" sz="5400" spc="50" dirty="0" smtClean="0">
                <a:ln w="11430">
                  <a:noFill/>
                </a:ln>
                <a:latin typeface="NikoshBAN" pitchFamily="2" charset="0"/>
                <a:cs typeface="NikoshBAN" pitchFamily="2" charset="0"/>
              </a:rPr>
              <a:t>’ এ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29646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82579" y="152400"/>
            <a:ext cx="2853362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কাট</a:t>
            </a:r>
            <a:r>
              <a:rPr lang="en-US" sz="4000" b="1" dirty="0" smtClean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(Cut)</a:t>
            </a:r>
            <a:endParaRPr lang="en-US" sz="4000" b="1" dirty="0"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969615"/>
            <a:ext cx="2198038" cy="7694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en-US" sz="4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Ctrl + X</a:t>
            </a:r>
            <a:endParaRPr lang="en-US" sz="4400" b="1" dirty="0">
              <a:solidFill>
                <a:sysClr val="windowText" lastClr="0000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3088" y="990600"/>
            <a:ext cx="10268712" cy="2677656"/>
            <a:chOff x="323088" y="990600"/>
            <a:chExt cx="10268712" cy="2677656"/>
          </a:xfrm>
        </p:grpSpPr>
        <p:sp>
          <p:nvSpPr>
            <p:cNvPr id="10" name="TextBox 9"/>
            <p:cNvSpPr txBox="1"/>
            <p:nvPr/>
          </p:nvSpPr>
          <p:spPr>
            <a:xfrm>
              <a:off x="323088" y="990600"/>
              <a:ext cx="10268712" cy="26776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অনেক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ডকুমেন্টের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কোনো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অক্ষর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শব্দ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বাক্য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কোনো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অংশকে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জায়গা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অন্য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জায়গায়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সরাতে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এজন্য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এ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অক্ষর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শব্দ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বাক্য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অংশকে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নির্বাচন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কাটার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Ctrl+ 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X </a:t>
              </a:r>
              <a:r>
                <a:rPr lang="en-US" sz="28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চাপতে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ক্লীক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স্থানে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নিতে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স্থানে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কার্সর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রেখে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Ctrl+ 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V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চাপলে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ক্লীক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করলে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ঐ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জায়গায়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সরে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যায়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64" r="8501"/>
            <a:stretch/>
          </p:blipFill>
          <p:spPr>
            <a:xfrm>
              <a:off x="4475810" y="2438394"/>
              <a:ext cx="512912" cy="50987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522" b="6555"/>
            <a:stretch/>
          </p:blipFill>
          <p:spPr>
            <a:xfrm>
              <a:off x="5257800" y="3061920"/>
              <a:ext cx="533400" cy="54486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2842387" y="3977169"/>
            <a:ext cx="7620000" cy="1485704"/>
            <a:chOff x="2842387" y="3977169"/>
            <a:chExt cx="7620000" cy="1485704"/>
          </a:xfrm>
        </p:grpSpPr>
        <p:sp>
          <p:nvSpPr>
            <p:cNvPr id="7" name="TextBox 6"/>
            <p:cNvSpPr txBox="1"/>
            <p:nvPr/>
          </p:nvSpPr>
          <p:spPr>
            <a:xfrm>
              <a:off x="2842387" y="3977169"/>
              <a:ext cx="7620000" cy="107209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অনেক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ডকুমেন্টের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অক্ষর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শব্দ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বাক্য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অংশকে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নির্বাচন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কাটার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Ctrl 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+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x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চাপতে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ক্লীক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</a:t>
              </a:r>
              <a:endPara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64" r="8501"/>
            <a:stretch/>
          </p:blipFill>
          <p:spPr>
            <a:xfrm>
              <a:off x="5583088" y="4953000"/>
              <a:ext cx="512912" cy="5098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24111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77051"/>
            <a:ext cx="8631771" cy="3170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ডকুমেন্টের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জায়গাতে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কী-বোর্ডের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Ctrl + c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চাপতে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</a:p>
          <a:p>
            <a:pPr algn="just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ক্লীক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435114"/>
            <a:ext cx="2853362" cy="8309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4400" b="1" dirty="0" smtClean="0">
                <a:solidFill>
                  <a:sysClr val="windowText" lastClr="00000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Copy</a:t>
            </a:r>
            <a:r>
              <a:rPr lang="en-US" sz="4400" b="1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4808" r="71450" b="54729"/>
          <a:stretch/>
        </p:blipFill>
        <p:spPr>
          <a:xfrm>
            <a:off x="1302537" y="4828203"/>
            <a:ext cx="526263" cy="428347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8" name="Group 7"/>
          <p:cNvGrpSpPr/>
          <p:nvPr/>
        </p:nvGrpSpPr>
        <p:grpSpPr>
          <a:xfrm>
            <a:off x="2971800" y="1318058"/>
            <a:ext cx="3863390" cy="924856"/>
            <a:chOff x="2971800" y="1318058"/>
            <a:chExt cx="3863390" cy="924856"/>
          </a:xfrm>
        </p:grpSpPr>
        <p:sp>
          <p:nvSpPr>
            <p:cNvPr id="4" name="Rectangle 3"/>
            <p:cNvSpPr/>
            <p:nvPr/>
          </p:nvSpPr>
          <p:spPr>
            <a:xfrm>
              <a:off x="4637152" y="1408537"/>
              <a:ext cx="2198038" cy="76944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sz="4400" b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Ctrl + C</a:t>
              </a:r>
              <a:endParaRPr lang="en-US" sz="4400" b="1" dirty="0">
                <a:solidFill>
                  <a:sysClr val="windowText" lastClr="000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0" t="4808" r="71450" b="54729"/>
            <a:stretch/>
          </p:blipFill>
          <p:spPr>
            <a:xfrm>
              <a:off x="2971800" y="1318058"/>
              <a:ext cx="990600" cy="9248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4038600" y="1473473"/>
              <a:ext cx="567362" cy="76944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 smtClean="0">
                  <a:solidFill>
                    <a:sysClr val="windowText" lastClr="000000"/>
                  </a:solidFill>
                  <a:effectLst/>
                  <a:latin typeface="NikoshBAN" pitchFamily="2" charset="0"/>
                  <a:cs typeface="NikoshBAN" pitchFamily="2" charset="0"/>
                </a:rPr>
                <a:t>বা</a:t>
              </a:r>
              <a:endParaRPr lang="en-US" sz="4400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6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623</Words>
  <Application>Microsoft Office PowerPoint</Application>
  <PresentationFormat>Custom</PresentationFormat>
  <Paragraphs>118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B.C.C-1</dc:creator>
  <cp:lastModifiedBy>Dell</cp:lastModifiedBy>
  <cp:revision>534</cp:revision>
  <dcterms:created xsi:type="dcterms:W3CDTF">2014-04-16T06:10:17Z</dcterms:created>
  <dcterms:modified xsi:type="dcterms:W3CDTF">2020-10-08T15:07:23Z</dcterms:modified>
</cp:coreProperties>
</file>