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ata5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image" Target="../media/image1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52DEC-5879-45BF-9733-8B7E66FCCA13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B15D6A31-360F-48FE-A8D1-69E380D18A0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a+b</a:t>
          </a:r>
          <a:endParaRPr lang="en-US" dirty="0">
            <a:solidFill>
              <a:schemeClr val="tx1"/>
            </a:solidFill>
          </a:endParaRPr>
        </a:p>
      </dgm:t>
    </dgm:pt>
    <dgm:pt modelId="{88F4BDA5-84A1-45FC-87F4-9C0F01EADB05}" type="parTrans" cxnId="{05183C2A-ED99-45EA-A989-148DE522DF2A}">
      <dgm:prSet/>
      <dgm:spPr/>
      <dgm:t>
        <a:bodyPr/>
        <a:lstStyle/>
        <a:p>
          <a:endParaRPr lang="en-US"/>
        </a:p>
      </dgm:t>
    </dgm:pt>
    <dgm:pt modelId="{C5B75503-EBB9-437E-911B-FB45676989B7}" type="sibTrans" cxnId="{05183C2A-ED99-45EA-A989-148DE522DF2A}">
      <dgm:prSet/>
      <dgm:spPr/>
      <dgm:t>
        <a:bodyPr/>
        <a:lstStyle/>
        <a:p>
          <a:endParaRPr lang="en-US"/>
        </a:p>
      </dgm:t>
    </dgm:pt>
    <dgm:pt modelId="{18B5629D-5E59-4C11-A877-0D1698E694F3}">
      <dgm:prSet phldrT="[Text]"/>
      <dgm:spPr>
        <a:solidFill>
          <a:srgbClr val="92D050"/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রাশি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BC7B48A-4C30-44EE-8F4C-5BDD6BC4AF67}" type="parTrans" cxnId="{606C330D-7DBD-4AEE-90B4-FEAA9B9F8A19}">
      <dgm:prSet/>
      <dgm:spPr/>
      <dgm:t>
        <a:bodyPr/>
        <a:lstStyle/>
        <a:p>
          <a:endParaRPr lang="en-US"/>
        </a:p>
      </dgm:t>
    </dgm:pt>
    <dgm:pt modelId="{4AA21A08-6108-4ACD-908D-8874C3061594}" type="sibTrans" cxnId="{606C330D-7DBD-4AEE-90B4-FEAA9B9F8A19}">
      <dgm:prSet/>
      <dgm:spPr/>
      <dgm:t>
        <a:bodyPr/>
        <a:lstStyle/>
        <a:p>
          <a:endParaRPr lang="en-US"/>
        </a:p>
      </dgm:t>
    </dgm:pt>
    <dgm:pt modelId="{643226C4-2E1E-4817-BE04-EB66A4EE4869}">
      <dgm:prSet phldrT="[Text]"/>
      <dgm:spPr>
        <a:solidFill>
          <a:srgbClr val="92D05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দুইটি পদ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D22199C-79D7-45A2-A8BB-0010FE0AE128}" type="parTrans" cxnId="{3CBE8F3B-33CF-4B76-96FE-207003E7B88A}">
      <dgm:prSet/>
      <dgm:spPr/>
      <dgm:t>
        <a:bodyPr/>
        <a:lstStyle/>
        <a:p>
          <a:endParaRPr lang="en-US"/>
        </a:p>
      </dgm:t>
    </dgm:pt>
    <dgm:pt modelId="{A669F3C3-0E00-4EA7-B654-AC0A1BB8347A}" type="sibTrans" cxnId="{3CBE8F3B-33CF-4B76-96FE-207003E7B88A}">
      <dgm:prSet/>
      <dgm:spPr/>
      <dgm:t>
        <a:bodyPr/>
        <a:lstStyle/>
        <a:p>
          <a:endParaRPr lang="en-US"/>
        </a:p>
      </dgm:t>
    </dgm:pt>
    <dgm:pt modelId="{B02D4CAE-DC29-458A-AA5B-20B04926B18E}" type="pres">
      <dgm:prSet presAssocID="{ECC52DEC-5879-45BF-9733-8B7E66FCCA13}" presName="Name0" presStyleCnt="0">
        <dgm:presLayoutVars>
          <dgm:dir/>
          <dgm:resizeHandles val="exact"/>
        </dgm:presLayoutVars>
      </dgm:prSet>
      <dgm:spPr/>
    </dgm:pt>
    <dgm:pt modelId="{A33D9B06-7DCC-4FE4-B8FC-C549E4BCC902}" type="pres">
      <dgm:prSet presAssocID="{B15D6A31-360F-48FE-A8D1-69E380D18A03}" presName="node" presStyleLbl="node1" presStyleIdx="0" presStyleCnt="3" custLinFactY="-81683" custLinFactNeighborX="-1730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1DEA4-4053-4A9B-9242-A3D8B3556476}" type="pres">
      <dgm:prSet presAssocID="{C5B75503-EBB9-437E-911B-FB45676989B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9220D85-73F3-4782-8265-005C899595EF}" type="pres">
      <dgm:prSet presAssocID="{C5B75503-EBB9-437E-911B-FB45676989B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2547A5F-EA32-4AB0-A7FD-9FB6E1C2AF6B}" type="pres">
      <dgm:prSet presAssocID="{18B5629D-5E59-4C11-A877-0D1698E694F3}" presName="node" presStyleLbl="node1" presStyleIdx="1" presStyleCnt="3" custLinFactNeighborX="-15140" custLinFactNeighborY="-25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5F1EB-B43B-4ED3-8B84-FB0ED200E55B}" type="pres">
      <dgm:prSet presAssocID="{4AA21A08-6108-4ACD-908D-8874C306159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438D534-C007-41A3-92B4-2E9E083256DA}" type="pres">
      <dgm:prSet presAssocID="{4AA21A08-6108-4ACD-908D-8874C306159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565DA28-04BF-466F-826F-DDB2B7886B7C}" type="pres">
      <dgm:prSet presAssocID="{643226C4-2E1E-4817-BE04-EB66A4EE4869}" presName="node" presStyleLbl="node1" presStyleIdx="2" presStyleCnt="3" custLinFactNeighborX="-10814" custLinFactNeighborY="-23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6C330D-7DBD-4AEE-90B4-FEAA9B9F8A19}" srcId="{ECC52DEC-5879-45BF-9733-8B7E66FCCA13}" destId="{18B5629D-5E59-4C11-A877-0D1698E694F3}" srcOrd="1" destOrd="0" parTransId="{3BC7B48A-4C30-44EE-8F4C-5BDD6BC4AF67}" sibTransId="{4AA21A08-6108-4ACD-908D-8874C3061594}"/>
    <dgm:cxn modelId="{3CBE8F3B-33CF-4B76-96FE-207003E7B88A}" srcId="{ECC52DEC-5879-45BF-9733-8B7E66FCCA13}" destId="{643226C4-2E1E-4817-BE04-EB66A4EE4869}" srcOrd="2" destOrd="0" parTransId="{6D22199C-79D7-45A2-A8BB-0010FE0AE128}" sibTransId="{A669F3C3-0E00-4EA7-B654-AC0A1BB8347A}"/>
    <dgm:cxn modelId="{0B30E870-D4DE-4864-AED3-E111F30AE775}" type="presOf" srcId="{C5B75503-EBB9-437E-911B-FB45676989B7}" destId="{8BA1DEA4-4053-4A9B-9242-A3D8B3556476}" srcOrd="0" destOrd="0" presId="urn:microsoft.com/office/officeart/2005/8/layout/process1"/>
    <dgm:cxn modelId="{28B3EF09-7895-427A-AF52-5B1AEF9A45A5}" type="presOf" srcId="{ECC52DEC-5879-45BF-9733-8B7E66FCCA13}" destId="{B02D4CAE-DC29-458A-AA5B-20B04926B18E}" srcOrd="0" destOrd="0" presId="urn:microsoft.com/office/officeart/2005/8/layout/process1"/>
    <dgm:cxn modelId="{05183C2A-ED99-45EA-A989-148DE522DF2A}" srcId="{ECC52DEC-5879-45BF-9733-8B7E66FCCA13}" destId="{B15D6A31-360F-48FE-A8D1-69E380D18A03}" srcOrd="0" destOrd="0" parTransId="{88F4BDA5-84A1-45FC-87F4-9C0F01EADB05}" sibTransId="{C5B75503-EBB9-437E-911B-FB45676989B7}"/>
    <dgm:cxn modelId="{E100A227-7BD1-4854-BC57-E5FEED7CE4C4}" type="presOf" srcId="{4AA21A08-6108-4ACD-908D-8874C3061594}" destId="{26C5F1EB-B43B-4ED3-8B84-FB0ED200E55B}" srcOrd="0" destOrd="0" presId="urn:microsoft.com/office/officeart/2005/8/layout/process1"/>
    <dgm:cxn modelId="{F91701A1-8000-4358-9327-991FA0E45394}" type="presOf" srcId="{643226C4-2E1E-4817-BE04-EB66A4EE4869}" destId="{C565DA28-04BF-466F-826F-DDB2B7886B7C}" srcOrd="0" destOrd="0" presId="urn:microsoft.com/office/officeart/2005/8/layout/process1"/>
    <dgm:cxn modelId="{7917A880-17FA-4A41-BB33-0A3062149C6B}" type="presOf" srcId="{C5B75503-EBB9-437E-911B-FB45676989B7}" destId="{29220D85-73F3-4782-8265-005C899595EF}" srcOrd="1" destOrd="0" presId="urn:microsoft.com/office/officeart/2005/8/layout/process1"/>
    <dgm:cxn modelId="{1360586C-8F30-424D-8C1A-3FD0185CEECE}" type="presOf" srcId="{18B5629D-5E59-4C11-A877-0D1698E694F3}" destId="{52547A5F-EA32-4AB0-A7FD-9FB6E1C2AF6B}" srcOrd="0" destOrd="0" presId="urn:microsoft.com/office/officeart/2005/8/layout/process1"/>
    <dgm:cxn modelId="{AA117FCF-E511-4C49-8D90-AEA58A69C640}" type="presOf" srcId="{B15D6A31-360F-48FE-A8D1-69E380D18A03}" destId="{A33D9B06-7DCC-4FE4-B8FC-C549E4BCC902}" srcOrd="0" destOrd="0" presId="urn:microsoft.com/office/officeart/2005/8/layout/process1"/>
    <dgm:cxn modelId="{332B4066-40F9-465B-AB80-B7203164EBE4}" type="presOf" srcId="{4AA21A08-6108-4ACD-908D-8874C3061594}" destId="{7438D534-C007-41A3-92B4-2E9E083256DA}" srcOrd="1" destOrd="0" presId="urn:microsoft.com/office/officeart/2005/8/layout/process1"/>
    <dgm:cxn modelId="{BE17E1A1-7E4D-487F-BCE2-41CA12603782}" type="presParOf" srcId="{B02D4CAE-DC29-458A-AA5B-20B04926B18E}" destId="{A33D9B06-7DCC-4FE4-B8FC-C549E4BCC902}" srcOrd="0" destOrd="0" presId="urn:microsoft.com/office/officeart/2005/8/layout/process1"/>
    <dgm:cxn modelId="{6173D4F9-7248-46F5-B988-1DC86D196B8B}" type="presParOf" srcId="{B02D4CAE-DC29-458A-AA5B-20B04926B18E}" destId="{8BA1DEA4-4053-4A9B-9242-A3D8B3556476}" srcOrd="1" destOrd="0" presId="urn:microsoft.com/office/officeart/2005/8/layout/process1"/>
    <dgm:cxn modelId="{4C7A3ABC-2B9B-4FCB-9222-5309CD93BA40}" type="presParOf" srcId="{8BA1DEA4-4053-4A9B-9242-A3D8B3556476}" destId="{29220D85-73F3-4782-8265-005C899595EF}" srcOrd="0" destOrd="0" presId="urn:microsoft.com/office/officeart/2005/8/layout/process1"/>
    <dgm:cxn modelId="{1D67B887-C9EC-458D-AF7B-63FD0E649D8F}" type="presParOf" srcId="{B02D4CAE-DC29-458A-AA5B-20B04926B18E}" destId="{52547A5F-EA32-4AB0-A7FD-9FB6E1C2AF6B}" srcOrd="2" destOrd="0" presId="urn:microsoft.com/office/officeart/2005/8/layout/process1"/>
    <dgm:cxn modelId="{7471406B-0A6E-436C-A038-B609B8A30F96}" type="presParOf" srcId="{B02D4CAE-DC29-458A-AA5B-20B04926B18E}" destId="{26C5F1EB-B43B-4ED3-8B84-FB0ED200E55B}" srcOrd="3" destOrd="0" presId="urn:microsoft.com/office/officeart/2005/8/layout/process1"/>
    <dgm:cxn modelId="{7F01D79D-A514-4D60-AA09-F433A20A255E}" type="presParOf" srcId="{26C5F1EB-B43B-4ED3-8B84-FB0ED200E55B}" destId="{7438D534-C007-41A3-92B4-2E9E083256DA}" srcOrd="0" destOrd="0" presId="urn:microsoft.com/office/officeart/2005/8/layout/process1"/>
    <dgm:cxn modelId="{4BEC1826-53AA-4968-AA1B-9D8013EF307C}" type="presParOf" srcId="{B02D4CAE-DC29-458A-AA5B-20B04926B18E}" destId="{C565DA28-04BF-466F-826F-DDB2B7886B7C}" srcOrd="4" destOrd="0" presId="urn:microsoft.com/office/officeart/2005/8/layout/process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D9BA58-AF56-49A6-9360-2E874DE0485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F10C4-41C5-4787-94D8-73195E938BD7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47CAC83-3ED2-4EE6-8E7C-7BF295BE8EA0}" type="parTrans" cxnId="{9EF2B9F6-76C2-4761-B6D9-9A65677B1471}">
      <dgm:prSet/>
      <dgm:spPr/>
      <dgm:t>
        <a:bodyPr/>
        <a:lstStyle/>
        <a:p>
          <a:endParaRPr lang="en-US"/>
        </a:p>
      </dgm:t>
    </dgm:pt>
    <dgm:pt modelId="{B3423DE9-A75C-4302-BF2C-A0FC23AF7BC4}" type="sibTrans" cxnId="{9EF2B9F6-76C2-4761-B6D9-9A65677B147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77BEDA5-0798-486B-9E24-00E71F019088}">
          <dgm:prSet phldrT="[Text]"/>
          <dgm:spPr/>
          <dgm:t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1" i="1" cap="none" spc="0" smtClean="0">
                        <a:ln w="11430"/>
                        <a:gradFill>
                          <a:gsLst>
                            <a:gs pos="0">
                              <a:schemeClr val="accent2">
                                <a:tint val="70000"/>
                                <a:satMod val="245000"/>
                              </a:schemeClr>
                            </a:gs>
                            <a:gs pos="75000">
                              <a:schemeClr val="accent2">
                                <a:tint val="90000"/>
                                <a:shade val="60000"/>
                                <a:satMod val="240000"/>
                              </a:schemeClr>
                            </a:gs>
                            <a:gs pos="100000">
                              <a:schemeClr val="accent2">
                                <a:tint val="100000"/>
                                <a:shade val="50000"/>
                                <a:satMod val="240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</m:oMath>
                </m:oMathPara>
              </a14:m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Choice>
      <mc:Fallback xmlns="">
        <dgm:pt modelId="{977BEDA5-0798-486B-9E24-00E71F019088}">
          <dgm:prSet phldrT="[Text]"/>
          <dgm:spPr/>
          <dgm:t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b="1" i="0" cap="none" spc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𝟏</a:t>
              </a:r>
              <a:endPara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Fallback>
    </mc:AlternateContent>
    <dgm:pt modelId="{0745729E-D03B-4372-9614-2EDCAC131F84}" type="parTrans" cxnId="{EB8DB750-2BE8-4850-8046-4E9581B523BA}">
      <dgm:prSet/>
      <dgm:spPr/>
      <dgm:t>
        <a:bodyPr/>
        <a:lstStyle/>
        <a:p>
          <a:endParaRPr lang="en-US"/>
        </a:p>
      </dgm:t>
    </dgm:pt>
    <dgm:pt modelId="{DF9CA6F9-9113-40A8-BB61-2F82B72E5C69}" type="sibTrans" cxnId="{EB8DB750-2BE8-4850-8046-4E9581B523BA}">
      <dgm:prSet/>
      <dgm:spPr/>
      <dgm:t>
        <a:bodyPr/>
        <a:lstStyle/>
        <a:p>
          <a:endParaRPr lang="en-US"/>
        </a:p>
      </dgm:t>
    </dgm:pt>
    <dgm:pt modelId="{A10F07F9-5F63-4286-8622-8E3EE246BC0F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3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D0316BF-EDE8-49A9-857F-A51EAD0EAF20}" type="parTrans" cxnId="{7AB338DC-DBA5-4A76-A39D-806B8B801FB9}">
      <dgm:prSet/>
      <dgm:spPr/>
      <dgm:t>
        <a:bodyPr/>
        <a:lstStyle/>
        <a:p>
          <a:endParaRPr lang="en-US"/>
        </a:p>
      </dgm:t>
    </dgm:pt>
    <dgm:pt modelId="{ED9C4381-3350-4737-A4B6-7A0D46ED557F}" type="sibTrans" cxnId="{7AB338DC-DBA5-4A76-A39D-806B8B801FB9}">
      <dgm:prSet/>
      <dgm:spPr/>
      <dgm:t>
        <a:bodyPr/>
        <a:lstStyle/>
        <a:p>
          <a:endParaRPr lang="en-US"/>
        </a:p>
      </dgm:t>
    </dgm:pt>
    <dgm:pt modelId="{FFF84239-8AB7-450D-B8D8-AFB12B2F4A98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0DFC67F-6389-49A7-BE8E-DA934BF064F4}" type="parTrans" cxnId="{7029093B-2B65-4C13-ADA8-77E7FF57F9C0}">
      <dgm:prSet/>
      <dgm:spPr/>
      <dgm:t>
        <a:bodyPr/>
        <a:lstStyle/>
        <a:p>
          <a:endParaRPr lang="en-US"/>
        </a:p>
      </dgm:t>
    </dgm:pt>
    <dgm:pt modelId="{2CD2B959-5C8E-482F-88E5-FEBBFF865FC7}" type="sibTrans" cxnId="{7029093B-2B65-4C13-ADA8-77E7FF57F9C0}">
      <dgm:prSet/>
      <dgm:spPr/>
      <dgm:t>
        <a:bodyPr/>
        <a:lstStyle/>
        <a:p>
          <a:endParaRPr lang="en-US"/>
        </a:p>
      </dgm:t>
    </dgm:pt>
    <dgm:pt modelId="{1303A6FD-7A35-4635-A878-E172597A1BC2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4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CCD226F-4A6B-4E81-ADDB-46291C534893}" type="parTrans" cxnId="{A7CFE4AC-28A1-44FE-BADF-49493947FF8B}">
      <dgm:prSet/>
      <dgm:spPr/>
      <dgm:t>
        <a:bodyPr/>
        <a:lstStyle/>
        <a:p>
          <a:endParaRPr lang="en-US"/>
        </a:p>
      </dgm:t>
    </dgm:pt>
    <dgm:pt modelId="{0FE6FCCE-3432-417C-884A-4FD26D97846B}" type="sibTrans" cxnId="{A7CFE4AC-28A1-44FE-BADF-49493947FF8B}">
      <dgm:prSet/>
      <dgm:spPr/>
      <dgm:t>
        <a:bodyPr/>
        <a:lstStyle/>
        <a:p>
          <a:endParaRPr lang="en-US"/>
        </a:p>
      </dgm:t>
    </dgm:pt>
    <dgm:pt modelId="{271F14E7-5EB8-4BC8-96E5-FB31103BCC71}" type="pres">
      <dgm:prSet presAssocID="{11D9BA58-AF56-49A6-9360-2E874DE048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918EFA-9A02-4A50-AB4D-D98A071DCC05}" type="pres">
      <dgm:prSet presAssocID="{9F3F10C4-41C5-4787-94D8-73195E938BD7}" presName="parentLin" presStyleCnt="0"/>
      <dgm:spPr/>
    </dgm:pt>
    <dgm:pt modelId="{33F08C70-ED4C-440D-8CA9-DB506CE62FC9}" type="pres">
      <dgm:prSet presAssocID="{9F3F10C4-41C5-4787-94D8-73195E938BD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958BBD0-144D-427F-B154-23823BB2BD73}" type="pres">
      <dgm:prSet presAssocID="{9F3F10C4-41C5-4787-94D8-73195E938BD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E7711-AA3D-42BA-9221-7DF5242C039D}" type="pres">
      <dgm:prSet presAssocID="{9F3F10C4-41C5-4787-94D8-73195E938BD7}" presName="negativeSpace" presStyleCnt="0"/>
      <dgm:spPr/>
    </dgm:pt>
    <dgm:pt modelId="{F092674F-490D-40A4-8751-C0C2044AF8D2}" type="pres">
      <dgm:prSet presAssocID="{9F3F10C4-41C5-4787-94D8-73195E938BD7}" presName="childText" presStyleLbl="conFgAcc1" presStyleIdx="0" presStyleCnt="5">
        <dgm:presLayoutVars>
          <dgm:bulletEnabled val="1"/>
        </dgm:presLayoutVars>
      </dgm:prSet>
      <dgm:spPr/>
    </dgm:pt>
    <dgm:pt modelId="{A653FF1B-0B99-4ADC-B199-0C845F987761}" type="pres">
      <dgm:prSet presAssocID="{B3423DE9-A75C-4302-BF2C-A0FC23AF7BC4}" presName="spaceBetweenRectangles" presStyleCnt="0"/>
      <dgm:spPr/>
    </dgm:pt>
    <dgm:pt modelId="{1B585192-8966-4EA9-A25F-A46F2D06AEF5}" type="pres">
      <dgm:prSet presAssocID="{977BEDA5-0798-486B-9E24-00E71F019088}" presName="parentLin" presStyleCnt="0"/>
      <dgm:spPr/>
    </dgm:pt>
    <dgm:pt modelId="{AD4DE5EB-BDEB-4EB9-91B2-B9FAAF722AAF}" type="pres">
      <dgm:prSet presAssocID="{977BEDA5-0798-486B-9E24-00E71F01908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C989790-8A31-4AE5-8890-DED4574CC7D4}" type="pres">
      <dgm:prSet presAssocID="{977BEDA5-0798-486B-9E24-00E71F019088}" presName="parentText" presStyleLbl="node1" presStyleIdx="1" presStyleCnt="5" custScaleX="53925" custLinFactX="24782" custLinFactNeighborX="100000" custLinFactNeighborY="214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ACD71-04B6-4985-8438-279E6725DACF}" type="pres">
      <dgm:prSet presAssocID="{977BEDA5-0798-486B-9E24-00E71F019088}" presName="negativeSpace" presStyleCnt="0"/>
      <dgm:spPr/>
    </dgm:pt>
    <dgm:pt modelId="{70323E9A-4867-4653-9C02-EB8383520904}" type="pres">
      <dgm:prSet presAssocID="{977BEDA5-0798-486B-9E24-00E71F019088}" presName="childText" presStyleLbl="conFgAcc1" presStyleIdx="1" presStyleCnt="5" custLinFactX="34281" custLinFactNeighborX="100000" custLinFactNeighborY="-17355">
        <dgm:presLayoutVars>
          <dgm:bulletEnabled val="1"/>
        </dgm:presLayoutVars>
      </dgm:prSet>
      <dgm:spPr/>
    </dgm:pt>
    <dgm:pt modelId="{313EFD5B-AA23-4A12-BA5D-751FC528A47B}" type="pres">
      <dgm:prSet presAssocID="{DF9CA6F9-9113-40A8-BB61-2F82B72E5C69}" presName="spaceBetweenRectangles" presStyleCnt="0"/>
      <dgm:spPr/>
    </dgm:pt>
    <dgm:pt modelId="{9333CB45-3286-4C41-92D8-41CA14D77107}" type="pres">
      <dgm:prSet presAssocID="{FFF84239-8AB7-450D-B8D8-AFB12B2F4A98}" presName="parentLin" presStyleCnt="0"/>
      <dgm:spPr/>
    </dgm:pt>
    <dgm:pt modelId="{B43F31D9-AFFE-4BD5-9CD4-2BD0535EE1AC}" type="pres">
      <dgm:prSet presAssocID="{FFF84239-8AB7-450D-B8D8-AFB12B2F4A9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46344AE-3C37-495F-AAB4-21DC6A87E38A}" type="pres">
      <dgm:prSet presAssocID="{FFF84239-8AB7-450D-B8D8-AFB12B2F4A98}" presName="parentText" presStyleLbl="node1" presStyleIdx="2" presStyleCnt="5" custScaleX="54962" custLinFactX="30411" custLinFactNeighborX="100000" custLinFactNeighborY="143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71C64-3867-4C0F-BE29-2DF1659F5FD8}" type="pres">
      <dgm:prSet presAssocID="{FFF84239-8AB7-450D-B8D8-AFB12B2F4A98}" presName="negativeSpace" presStyleCnt="0"/>
      <dgm:spPr/>
    </dgm:pt>
    <dgm:pt modelId="{40D16817-E6AC-4098-8EF1-9B149A89A9EA}" type="pres">
      <dgm:prSet presAssocID="{FFF84239-8AB7-450D-B8D8-AFB12B2F4A98}" presName="childText" presStyleLbl="conFgAcc1" presStyleIdx="2" presStyleCnt="5">
        <dgm:presLayoutVars>
          <dgm:bulletEnabled val="1"/>
        </dgm:presLayoutVars>
      </dgm:prSet>
      <dgm:spPr/>
    </dgm:pt>
    <dgm:pt modelId="{A0FC2A4E-5BC6-40D5-A806-1F03B462C7A2}" type="pres">
      <dgm:prSet presAssocID="{2CD2B959-5C8E-482F-88E5-FEBBFF865FC7}" presName="spaceBetweenRectangles" presStyleCnt="0"/>
      <dgm:spPr/>
    </dgm:pt>
    <dgm:pt modelId="{67CA26CA-55B4-45D2-8A2C-C3035FD2BC35}" type="pres">
      <dgm:prSet presAssocID="{A10F07F9-5F63-4286-8622-8E3EE246BC0F}" presName="parentLin" presStyleCnt="0"/>
      <dgm:spPr/>
    </dgm:pt>
    <dgm:pt modelId="{3AF7B27C-A79D-46FB-BE67-D378A5FB7F5C}" type="pres">
      <dgm:prSet presAssocID="{A10F07F9-5F63-4286-8622-8E3EE246BC0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985F49D-E9D0-4907-AF4F-47C26748443A}" type="pres">
      <dgm:prSet presAssocID="{A10F07F9-5F63-4286-8622-8E3EE246BC0F}" presName="parentText" presStyleLbl="node1" presStyleIdx="3" presStyleCnt="5" custScaleX="53925" custLinFactX="30411" custLinFactNeighborX="100000" custLinFactNeighborY="7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BA7CE-BD5F-4583-BE43-A319193441FF}" type="pres">
      <dgm:prSet presAssocID="{A10F07F9-5F63-4286-8622-8E3EE246BC0F}" presName="negativeSpace" presStyleCnt="0"/>
      <dgm:spPr/>
    </dgm:pt>
    <dgm:pt modelId="{5BA838D8-27B2-4227-9894-A65D12D67388}" type="pres">
      <dgm:prSet presAssocID="{A10F07F9-5F63-4286-8622-8E3EE246BC0F}" presName="childText" presStyleLbl="conFgAcc1" presStyleIdx="3" presStyleCnt="5">
        <dgm:presLayoutVars>
          <dgm:bulletEnabled val="1"/>
        </dgm:presLayoutVars>
      </dgm:prSet>
      <dgm:spPr/>
    </dgm:pt>
    <dgm:pt modelId="{0275775C-F5BC-4054-9154-F20C8CE63CC2}" type="pres">
      <dgm:prSet presAssocID="{ED9C4381-3350-4737-A4B6-7A0D46ED557F}" presName="spaceBetweenRectangles" presStyleCnt="0"/>
      <dgm:spPr/>
    </dgm:pt>
    <dgm:pt modelId="{B450F626-53C5-4A0E-A179-167F4D9CF66C}" type="pres">
      <dgm:prSet presAssocID="{1303A6FD-7A35-4635-A878-E172597A1BC2}" presName="parentLin" presStyleCnt="0"/>
      <dgm:spPr/>
    </dgm:pt>
    <dgm:pt modelId="{B03DC017-E389-4F97-8EB3-998A55570ED2}" type="pres">
      <dgm:prSet presAssocID="{1303A6FD-7A35-4635-A878-E172597A1BC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4D307C0-3B4A-469A-BA5F-38B1D6F3907F}" type="pres">
      <dgm:prSet presAssocID="{1303A6FD-7A35-4635-A878-E172597A1BC2}" presName="parentText" presStyleLbl="node1" presStyleIdx="4" presStyleCnt="5" custScaleX="54962" custLinFactX="30411" custLinFactNeighborX="100000" custLinFactNeighborY="-20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C248B-F8DC-47D5-A955-F9F22E1E3589}" type="pres">
      <dgm:prSet presAssocID="{1303A6FD-7A35-4635-A878-E172597A1BC2}" presName="negativeSpace" presStyleCnt="0"/>
      <dgm:spPr/>
    </dgm:pt>
    <dgm:pt modelId="{EF5C05B1-2619-45A9-A1C7-9F3F9130B584}" type="pres">
      <dgm:prSet presAssocID="{1303A6FD-7A35-4635-A878-E172597A1BC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425AD48-D23C-4A18-8681-74730F6D94C0}" type="presOf" srcId="{977BEDA5-0798-486B-9E24-00E71F019088}" destId="{5C989790-8A31-4AE5-8890-DED4574CC7D4}" srcOrd="1" destOrd="0" presId="urn:microsoft.com/office/officeart/2005/8/layout/list1"/>
    <dgm:cxn modelId="{A7CFE4AC-28A1-44FE-BADF-49493947FF8B}" srcId="{11D9BA58-AF56-49A6-9360-2E874DE04853}" destId="{1303A6FD-7A35-4635-A878-E172597A1BC2}" srcOrd="4" destOrd="0" parTransId="{1CCD226F-4A6B-4E81-ADDB-46291C534893}" sibTransId="{0FE6FCCE-3432-417C-884A-4FD26D97846B}"/>
    <dgm:cxn modelId="{4890DCFA-F7F7-42FE-8F9A-12EBAC66B829}" type="presOf" srcId="{977BEDA5-0798-486B-9E24-00E71F019088}" destId="{AD4DE5EB-BDEB-4EB9-91B2-B9FAAF722AAF}" srcOrd="0" destOrd="0" presId="urn:microsoft.com/office/officeart/2005/8/layout/list1"/>
    <dgm:cxn modelId="{67A55EA1-9F92-49DB-9BDD-028F1A8C28B6}" type="presOf" srcId="{9F3F10C4-41C5-4787-94D8-73195E938BD7}" destId="{B958BBD0-144D-427F-B154-23823BB2BD73}" srcOrd="1" destOrd="0" presId="urn:microsoft.com/office/officeart/2005/8/layout/list1"/>
    <dgm:cxn modelId="{B7041E68-00F1-4959-964A-173115B55CB8}" type="presOf" srcId="{1303A6FD-7A35-4635-A878-E172597A1BC2}" destId="{84D307C0-3B4A-469A-BA5F-38B1D6F3907F}" srcOrd="1" destOrd="0" presId="urn:microsoft.com/office/officeart/2005/8/layout/list1"/>
    <dgm:cxn modelId="{7029093B-2B65-4C13-ADA8-77E7FF57F9C0}" srcId="{11D9BA58-AF56-49A6-9360-2E874DE04853}" destId="{FFF84239-8AB7-450D-B8D8-AFB12B2F4A98}" srcOrd="2" destOrd="0" parTransId="{40DFC67F-6389-49A7-BE8E-DA934BF064F4}" sibTransId="{2CD2B959-5C8E-482F-88E5-FEBBFF865FC7}"/>
    <dgm:cxn modelId="{93331CD7-B064-4747-B718-2455F4587863}" type="presOf" srcId="{11D9BA58-AF56-49A6-9360-2E874DE04853}" destId="{271F14E7-5EB8-4BC8-96E5-FB31103BCC71}" srcOrd="0" destOrd="0" presId="urn:microsoft.com/office/officeart/2005/8/layout/list1"/>
    <dgm:cxn modelId="{9EF2B9F6-76C2-4761-B6D9-9A65677B1471}" srcId="{11D9BA58-AF56-49A6-9360-2E874DE04853}" destId="{9F3F10C4-41C5-4787-94D8-73195E938BD7}" srcOrd="0" destOrd="0" parTransId="{747CAC83-3ED2-4EE6-8E7C-7BF295BE8EA0}" sibTransId="{B3423DE9-A75C-4302-BF2C-A0FC23AF7BC4}"/>
    <dgm:cxn modelId="{7AB338DC-DBA5-4A76-A39D-806B8B801FB9}" srcId="{11D9BA58-AF56-49A6-9360-2E874DE04853}" destId="{A10F07F9-5F63-4286-8622-8E3EE246BC0F}" srcOrd="3" destOrd="0" parTransId="{0D0316BF-EDE8-49A9-857F-A51EAD0EAF20}" sibTransId="{ED9C4381-3350-4737-A4B6-7A0D46ED557F}"/>
    <dgm:cxn modelId="{EE660CDC-413F-4C14-BE31-B20D3A6ED0EB}" type="presOf" srcId="{A10F07F9-5F63-4286-8622-8E3EE246BC0F}" destId="{3AF7B27C-A79D-46FB-BE67-D378A5FB7F5C}" srcOrd="0" destOrd="0" presId="urn:microsoft.com/office/officeart/2005/8/layout/list1"/>
    <dgm:cxn modelId="{D568D4A9-2410-41F1-9031-B6EA7FD16D5B}" type="presOf" srcId="{FFF84239-8AB7-450D-B8D8-AFB12B2F4A98}" destId="{B46344AE-3C37-495F-AAB4-21DC6A87E38A}" srcOrd="1" destOrd="0" presId="urn:microsoft.com/office/officeart/2005/8/layout/list1"/>
    <dgm:cxn modelId="{A2CFE8D1-075D-41BA-8F74-46D060F82776}" type="presOf" srcId="{FFF84239-8AB7-450D-B8D8-AFB12B2F4A98}" destId="{B43F31D9-AFFE-4BD5-9CD4-2BD0535EE1AC}" srcOrd="0" destOrd="0" presId="urn:microsoft.com/office/officeart/2005/8/layout/list1"/>
    <dgm:cxn modelId="{EB8DB750-2BE8-4850-8046-4E9581B523BA}" srcId="{11D9BA58-AF56-49A6-9360-2E874DE04853}" destId="{977BEDA5-0798-486B-9E24-00E71F019088}" srcOrd="1" destOrd="0" parTransId="{0745729E-D03B-4372-9614-2EDCAC131F84}" sibTransId="{DF9CA6F9-9113-40A8-BB61-2F82B72E5C69}"/>
    <dgm:cxn modelId="{BA2D66C6-9D60-4EC1-A094-DF51ECB4DD8A}" type="presOf" srcId="{A10F07F9-5F63-4286-8622-8E3EE246BC0F}" destId="{C985F49D-E9D0-4907-AF4F-47C26748443A}" srcOrd="1" destOrd="0" presId="urn:microsoft.com/office/officeart/2005/8/layout/list1"/>
    <dgm:cxn modelId="{582DA32C-11CB-4D41-A870-980251173FCA}" type="presOf" srcId="{9F3F10C4-41C5-4787-94D8-73195E938BD7}" destId="{33F08C70-ED4C-440D-8CA9-DB506CE62FC9}" srcOrd="0" destOrd="0" presId="urn:microsoft.com/office/officeart/2005/8/layout/list1"/>
    <dgm:cxn modelId="{CAB96643-F2CE-4740-9712-F4A921ECD9B5}" type="presOf" srcId="{1303A6FD-7A35-4635-A878-E172597A1BC2}" destId="{B03DC017-E389-4F97-8EB3-998A55570ED2}" srcOrd="0" destOrd="0" presId="urn:microsoft.com/office/officeart/2005/8/layout/list1"/>
    <dgm:cxn modelId="{F6E6B589-17DE-4659-9F63-CB27118313E1}" type="presParOf" srcId="{271F14E7-5EB8-4BC8-96E5-FB31103BCC71}" destId="{62918EFA-9A02-4A50-AB4D-D98A071DCC05}" srcOrd="0" destOrd="0" presId="urn:microsoft.com/office/officeart/2005/8/layout/list1"/>
    <dgm:cxn modelId="{36CDE9FD-D96C-426C-B551-CBEC2C0B3AF1}" type="presParOf" srcId="{62918EFA-9A02-4A50-AB4D-D98A071DCC05}" destId="{33F08C70-ED4C-440D-8CA9-DB506CE62FC9}" srcOrd="0" destOrd="0" presId="urn:microsoft.com/office/officeart/2005/8/layout/list1"/>
    <dgm:cxn modelId="{C198ACF5-F87E-42E6-9D0F-E918D5634632}" type="presParOf" srcId="{62918EFA-9A02-4A50-AB4D-D98A071DCC05}" destId="{B958BBD0-144D-427F-B154-23823BB2BD73}" srcOrd="1" destOrd="0" presId="urn:microsoft.com/office/officeart/2005/8/layout/list1"/>
    <dgm:cxn modelId="{4E3457C6-4478-401C-A87E-2B59BA3B44B8}" type="presParOf" srcId="{271F14E7-5EB8-4BC8-96E5-FB31103BCC71}" destId="{4FAE7711-AA3D-42BA-9221-7DF5242C039D}" srcOrd="1" destOrd="0" presId="urn:microsoft.com/office/officeart/2005/8/layout/list1"/>
    <dgm:cxn modelId="{72A888DD-338D-4217-87C6-33D95B7E1B52}" type="presParOf" srcId="{271F14E7-5EB8-4BC8-96E5-FB31103BCC71}" destId="{F092674F-490D-40A4-8751-C0C2044AF8D2}" srcOrd="2" destOrd="0" presId="urn:microsoft.com/office/officeart/2005/8/layout/list1"/>
    <dgm:cxn modelId="{581847FE-F714-4BDF-9AB8-D474979DD5A3}" type="presParOf" srcId="{271F14E7-5EB8-4BC8-96E5-FB31103BCC71}" destId="{A653FF1B-0B99-4ADC-B199-0C845F987761}" srcOrd="3" destOrd="0" presId="urn:microsoft.com/office/officeart/2005/8/layout/list1"/>
    <dgm:cxn modelId="{F309A3E2-93B7-447D-A72B-5F84D7051F63}" type="presParOf" srcId="{271F14E7-5EB8-4BC8-96E5-FB31103BCC71}" destId="{1B585192-8966-4EA9-A25F-A46F2D06AEF5}" srcOrd="4" destOrd="0" presId="urn:microsoft.com/office/officeart/2005/8/layout/list1"/>
    <dgm:cxn modelId="{A0FD3122-EBB9-4ECC-B6B4-2F70D003EB04}" type="presParOf" srcId="{1B585192-8966-4EA9-A25F-A46F2D06AEF5}" destId="{AD4DE5EB-BDEB-4EB9-91B2-B9FAAF722AAF}" srcOrd="0" destOrd="0" presId="urn:microsoft.com/office/officeart/2005/8/layout/list1"/>
    <dgm:cxn modelId="{9D4EE439-2653-4DE9-9728-3F90CACA7914}" type="presParOf" srcId="{1B585192-8966-4EA9-A25F-A46F2D06AEF5}" destId="{5C989790-8A31-4AE5-8890-DED4574CC7D4}" srcOrd="1" destOrd="0" presId="urn:microsoft.com/office/officeart/2005/8/layout/list1"/>
    <dgm:cxn modelId="{D3827FE0-E852-4809-B48A-C53A858104FF}" type="presParOf" srcId="{271F14E7-5EB8-4BC8-96E5-FB31103BCC71}" destId="{792ACD71-04B6-4985-8438-279E6725DACF}" srcOrd="5" destOrd="0" presId="urn:microsoft.com/office/officeart/2005/8/layout/list1"/>
    <dgm:cxn modelId="{CACB44E2-A22E-46D4-A4CF-7A5C69BC36E8}" type="presParOf" srcId="{271F14E7-5EB8-4BC8-96E5-FB31103BCC71}" destId="{70323E9A-4867-4653-9C02-EB8383520904}" srcOrd="6" destOrd="0" presId="urn:microsoft.com/office/officeart/2005/8/layout/list1"/>
    <dgm:cxn modelId="{2388C5CE-7949-47A6-A655-412AE520AEF9}" type="presParOf" srcId="{271F14E7-5EB8-4BC8-96E5-FB31103BCC71}" destId="{313EFD5B-AA23-4A12-BA5D-751FC528A47B}" srcOrd="7" destOrd="0" presId="urn:microsoft.com/office/officeart/2005/8/layout/list1"/>
    <dgm:cxn modelId="{0CA84E84-AD79-4692-A6E8-E7C20B768C56}" type="presParOf" srcId="{271F14E7-5EB8-4BC8-96E5-FB31103BCC71}" destId="{9333CB45-3286-4C41-92D8-41CA14D77107}" srcOrd="8" destOrd="0" presId="urn:microsoft.com/office/officeart/2005/8/layout/list1"/>
    <dgm:cxn modelId="{5FA28F6D-B87C-404D-B726-EF95BB3A46B0}" type="presParOf" srcId="{9333CB45-3286-4C41-92D8-41CA14D77107}" destId="{B43F31D9-AFFE-4BD5-9CD4-2BD0535EE1AC}" srcOrd="0" destOrd="0" presId="urn:microsoft.com/office/officeart/2005/8/layout/list1"/>
    <dgm:cxn modelId="{2F1EA1D7-25CD-45A4-998A-973600AD3314}" type="presParOf" srcId="{9333CB45-3286-4C41-92D8-41CA14D77107}" destId="{B46344AE-3C37-495F-AAB4-21DC6A87E38A}" srcOrd="1" destOrd="0" presId="urn:microsoft.com/office/officeart/2005/8/layout/list1"/>
    <dgm:cxn modelId="{5A738EB1-A446-4590-9566-14135D5CADAA}" type="presParOf" srcId="{271F14E7-5EB8-4BC8-96E5-FB31103BCC71}" destId="{73C71C64-3867-4C0F-BE29-2DF1659F5FD8}" srcOrd="9" destOrd="0" presId="urn:microsoft.com/office/officeart/2005/8/layout/list1"/>
    <dgm:cxn modelId="{74659CC6-FF4D-4029-A383-B1CE5C878990}" type="presParOf" srcId="{271F14E7-5EB8-4BC8-96E5-FB31103BCC71}" destId="{40D16817-E6AC-4098-8EF1-9B149A89A9EA}" srcOrd="10" destOrd="0" presId="urn:microsoft.com/office/officeart/2005/8/layout/list1"/>
    <dgm:cxn modelId="{3B4CAB7C-F57D-4906-9B47-57CC0807655E}" type="presParOf" srcId="{271F14E7-5EB8-4BC8-96E5-FB31103BCC71}" destId="{A0FC2A4E-5BC6-40D5-A806-1F03B462C7A2}" srcOrd="11" destOrd="0" presId="urn:microsoft.com/office/officeart/2005/8/layout/list1"/>
    <dgm:cxn modelId="{4356DD47-F921-434A-A497-50C88C394AB4}" type="presParOf" srcId="{271F14E7-5EB8-4BC8-96E5-FB31103BCC71}" destId="{67CA26CA-55B4-45D2-8A2C-C3035FD2BC35}" srcOrd="12" destOrd="0" presId="urn:microsoft.com/office/officeart/2005/8/layout/list1"/>
    <dgm:cxn modelId="{43C2AC47-A5A9-4DA8-AEAD-D72F6C958B97}" type="presParOf" srcId="{67CA26CA-55B4-45D2-8A2C-C3035FD2BC35}" destId="{3AF7B27C-A79D-46FB-BE67-D378A5FB7F5C}" srcOrd="0" destOrd="0" presId="urn:microsoft.com/office/officeart/2005/8/layout/list1"/>
    <dgm:cxn modelId="{9411B180-332D-41B5-8875-37D1B6B15B30}" type="presParOf" srcId="{67CA26CA-55B4-45D2-8A2C-C3035FD2BC35}" destId="{C985F49D-E9D0-4907-AF4F-47C26748443A}" srcOrd="1" destOrd="0" presId="urn:microsoft.com/office/officeart/2005/8/layout/list1"/>
    <dgm:cxn modelId="{33CDEB53-C0A5-491D-A15F-9E866996C428}" type="presParOf" srcId="{271F14E7-5EB8-4BC8-96E5-FB31103BCC71}" destId="{591BA7CE-BD5F-4583-BE43-A319193441FF}" srcOrd="13" destOrd="0" presId="urn:microsoft.com/office/officeart/2005/8/layout/list1"/>
    <dgm:cxn modelId="{4A7ACAC6-AF2F-45D5-A380-A09AFF49B02E}" type="presParOf" srcId="{271F14E7-5EB8-4BC8-96E5-FB31103BCC71}" destId="{5BA838D8-27B2-4227-9894-A65D12D67388}" srcOrd="14" destOrd="0" presId="urn:microsoft.com/office/officeart/2005/8/layout/list1"/>
    <dgm:cxn modelId="{8966965F-9BB5-4A96-AD68-0FAF00A851D5}" type="presParOf" srcId="{271F14E7-5EB8-4BC8-96E5-FB31103BCC71}" destId="{0275775C-F5BC-4054-9154-F20C8CE63CC2}" srcOrd="15" destOrd="0" presId="urn:microsoft.com/office/officeart/2005/8/layout/list1"/>
    <dgm:cxn modelId="{1762D3D8-038F-4F5D-B184-38E6B0743D87}" type="presParOf" srcId="{271F14E7-5EB8-4BC8-96E5-FB31103BCC71}" destId="{B450F626-53C5-4A0E-A179-167F4D9CF66C}" srcOrd="16" destOrd="0" presId="urn:microsoft.com/office/officeart/2005/8/layout/list1"/>
    <dgm:cxn modelId="{42CF9A29-22B0-446A-8B78-A46A04FB7EF9}" type="presParOf" srcId="{B450F626-53C5-4A0E-A179-167F4D9CF66C}" destId="{B03DC017-E389-4F97-8EB3-998A55570ED2}" srcOrd="0" destOrd="0" presId="urn:microsoft.com/office/officeart/2005/8/layout/list1"/>
    <dgm:cxn modelId="{DE53C9C9-3CB1-4D52-A920-76485D6FC257}" type="presParOf" srcId="{B450F626-53C5-4A0E-A179-167F4D9CF66C}" destId="{84D307C0-3B4A-469A-BA5F-38B1D6F3907F}" srcOrd="1" destOrd="0" presId="urn:microsoft.com/office/officeart/2005/8/layout/list1"/>
    <dgm:cxn modelId="{E5F05156-B9E2-4357-AD4F-179C2AA53ACE}" type="presParOf" srcId="{271F14E7-5EB8-4BC8-96E5-FB31103BCC71}" destId="{CABC248B-F8DC-47D5-A955-F9F22E1E3589}" srcOrd="17" destOrd="0" presId="urn:microsoft.com/office/officeart/2005/8/layout/list1"/>
    <dgm:cxn modelId="{A6FFBED7-23DE-456F-B1FF-0D22D000F662}" type="presParOf" srcId="{271F14E7-5EB8-4BC8-96E5-FB31103BCC71}" destId="{EF5C05B1-2619-45A9-A1C7-9F3F9130B5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D9BA58-AF56-49A6-9360-2E874DE0485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F10C4-41C5-4787-94D8-73195E938BD7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2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47CAC83-3ED2-4EE6-8E7C-7BF295BE8EA0}" type="parTrans" cxnId="{9EF2B9F6-76C2-4761-B6D9-9A65677B1471}">
      <dgm:prSet/>
      <dgm:spPr/>
      <dgm:t>
        <a:bodyPr/>
        <a:lstStyle/>
        <a:p>
          <a:endParaRPr lang="en-US"/>
        </a:p>
      </dgm:t>
    </dgm:pt>
    <dgm:pt modelId="{B3423DE9-A75C-4302-BF2C-A0FC23AF7BC4}" type="sibTrans" cxnId="{9EF2B9F6-76C2-4761-B6D9-9A65677B1471}">
      <dgm:prSet/>
      <dgm:spPr/>
      <dgm:t>
        <a:bodyPr/>
        <a:lstStyle/>
        <a:p>
          <a:endParaRPr lang="en-US"/>
        </a:p>
      </dgm:t>
    </dgm:pt>
    <dgm:pt modelId="{977BEDA5-0798-486B-9E24-00E71F019088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0745729E-D03B-4372-9614-2EDCAC131F84}" type="parTrans" cxnId="{EB8DB750-2BE8-4850-8046-4E9581B523BA}">
      <dgm:prSet/>
      <dgm:spPr/>
      <dgm:t>
        <a:bodyPr/>
        <a:lstStyle/>
        <a:p>
          <a:endParaRPr lang="en-US"/>
        </a:p>
      </dgm:t>
    </dgm:pt>
    <dgm:pt modelId="{DF9CA6F9-9113-40A8-BB61-2F82B72E5C69}" type="sibTrans" cxnId="{EB8DB750-2BE8-4850-8046-4E9581B523BA}">
      <dgm:prSet/>
      <dgm:spPr/>
      <dgm:t>
        <a:bodyPr/>
        <a:lstStyle/>
        <a:p>
          <a:endParaRPr lang="en-US"/>
        </a:p>
      </dgm:t>
    </dgm:pt>
    <dgm:pt modelId="{A10F07F9-5F63-4286-8622-8E3EE246BC0F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3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D0316BF-EDE8-49A9-857F-A51EAD0EAF20}" type="parTrans" cxnId="{7AB338DC-DBA5-4A76-A39D-806B8B801FB9}">
      <dgm:prSet/>
      <dgm:spPr/>
      <dgm:t>
        <a:bodyPr/>
        <a:lstStyle/>
        <a:p>
          <a:endParaRPr lang="en-US"/>
        </a:p>
      </dgm:t>
    </dgm:pt>
    <dgm:pt modelId="{ED9C4381-3350-4737-A4B6-7A0D46ED557F}" type="sibTrans" cxnId="{7AB338DC-DBA5-4A76-A39D-806B8B801FB9}">
      <dgm:prSet/>
      <dgm:spPr/>
      <dgm:t>
        <a:bodyPr/>
        <a:lstStyle/>
        <a:p>
          <a:endParaRPr lang="en-US"/>
        </a:p>
      </dgm:t>
    </dgm:pt>
    <dgm:pt modelId="{FFF84239-8AB7-450D-B8D8-AFB12B2F4A98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0DFC67F-6389-49A7-BE8E-DA934BF064F4}" type="parTrans" cxnId="{7029093B-2B65-4C13-ADA8-77E7FF57F9C0}">
      <dgm:prSet/>
      <dgm:spPr/>
      <dgm:t>
        <a:bodyPr/>
        <a:lstStyle/>
        <a:p>
          <a:endParaRPr lang="en-US"/>
        </a:p>
      </dgm:t>
    </dgm:pt>
    <dgm:pt modelId="{2CD2B959-5C8E-482F-88E5-FEBBFF865FC7}" type="sibTrans" cxnId="{7029093B-2B65-4C13-ADA8-77E7FF57F9C0}">
      <dgm:prSet/>
      <dgm:spPr/>
      <dgm:t>
        <a:bodyPr/>
        <a:lstStyle/>
        <a:p>
          <a:endParaRPr lang="en-US"/>
        </a:p>
      </dgm:t>
    </dgm:pt>
    <dgm:pt modelId="{1303A6FD-7A35-4635-A878-E172597A1BC2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US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4</a:t>
          </a:r>
          <a:endParaRPr lang="en-US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CCD226F-4A6B-4E81-ADDB-46291C534893}" type="parTrans" cxnId="{A7CFE4AC-28A1-44FE-BADF-49493947FF8B}">
      <dgm:prSet/>
      <dgm:spPr/>
      <dgm:t>
        <a:bodyPr/>
        <a:lstStyle/>
        <a:p>
          <a:endParaRPr lang="en-US"/>
        </a:p>
      </dgm:t>
    </dgm:pt>
    <dgm:pt modelId="{0FE6FCCE-3432-417C-884A-4FD26D97846B}" type="sibTrans" cxnId="{A7CFE4AC-28A1-44FE-BADF-49493947FF8B}">
      <dgm:prSet/>
      <dgm:spPr/>
      <dgm:t>
        <a:bodyPr/>
        <a:lstStyle/>
        <a:p>
          <a:endParaRPr lang="en-US"/>
        </a:p>
      </dgm:t>
    </dgm:pt>
    <dgm:pt modelId="{271F14E7-5EB8-4BC8-96E5-FB31103BCC71}" type="pres">
      <dgm:prSet presAssocID="{11D9BA58-AF56-49A6-9360-2E874DE048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918EFA-9A02-4A50-AB4D-D98A071DCC05}" type="pres">
      <dgm:prSet presAssocID="{9F3F10C4-41C5-4787-94D8-73195E938BD7}" presName="parentLin" presStyleCnt="0"/>
      <dgm:spPr/>
    </dgm:pt>
    <dgm:pt modelId="{33F08C70-ED4C-440D-8CA9-DB506CE62FC9}" type="pres">
      <dgm:prSet presAssocID="{9F3F10C4-41C5-4787-94D8-73195E938BD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958BBD0-144D-427F-B154-23823BB2BD73}" type="pres">
      <dgm:prSet presAssocID="{9F3F10C4-41C5-4787-94D8-73195E938BD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E7711-AA3D-42BA-9221-7DF5242C039D}" type="pres">
      <dgm:prSet presAssocID="{9F3F10C4-41C5-4787-94D8-73195E938BD7}" presName="negativeSpace" presStyleCnt="0"/>
      <dgm:spPr/>
    </dgm:pt>
    <dgm:pt modelId="{F092674F-490D-40A4-8751-C0C2044AF8D2}" type="pres">
      <dgm:prSet presAssocID="{9F3F10C4-41C5-4787-94D8-73195E938BD7}" presName="childText" presStyleLbl="conFgAcc1" presStyleIdx="0" presStyleCnt="5">
        <dgm:presLayoutVars>
          <dgm:bulletEnabled val="1"/>
        </dgm:presLayoutVars>
      </dgm:prSet>
      <dgm:spPr/>
    </dgm:pt>
    <dgm:pt modelId="{A653FF1B-0B99-4ADC-B199-0C845F987761}" type="pres">
      <dgm:prSet presAssocID="{B3423DE9-A75C-4302-BF2C-A0FC23AF7BC4}" presName="spaceBetweenRectangles" presStyleCnt="0"/>
      <dgm:spPr/>
    </dgm:pt>
    <dgm:pt modelId="{1B585192-8966-4EA9-A25F-A46F2D06AEF5}" type="pres">
      <dgm:prSet presAssocID="{977BEDA5-0798-486B-9E24-00E71F019088}" presName="parentLin" presStyleCnt="0"/>
      <dgm:spPr/>
    </dgm:pt>
    <dgm:pt modelId="{AD4DE5EB-BDEB-4EB9-91B2-B9FAAF722AAF}" type="pres">
      <dgm:prSet presAssocID="{977BEDA5-0798-486B-9E24-00E71F01908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C989790-8A31-4AE5-8890-DED4574CC7D4}" type="pres">
      <dgm:prSet presAssocID="{977BEDA5-0798-486B-9E24-00E71F019088}" presName="parentText" presStyleLbl="node1" presStyleIdx="1" presStyleCnt="5" custScaleX="53925" custLinFactX="24782" custLinFactNeighborX="100000" custLinFactNeighborY="214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ACD71-04B6-4985-8438-279E6725DACF}" type="pres">
      <dgm:prSet presAssocID="{977BEDA5-0798-486B-9E24-00E71F019088}" presName="negativeSpace" presStyleCnt="0"/>
      <dgm:spPr/>
    </dgm:pt>
    <dgm:pt modelId="{70323E9A-4867-4653-9C02-EB8383520904}" type="pres">
      <dgm:prSet presAssocID="{977BEDA5-0798-486B-9E24-00E71F019088}" presName="childText" presStyleLbl="conFgAcc1" presStyleIdx="1" presStyleCnt="5" custLinFactX="34281" custLinFactNeighborX="100000" custLinFactNeighborY="-17355">
        <dgm:presLayoutVars>
          <dgm:bulletEnabled val="1"/>
        </dgm:presLayoutVars>
      </dgm:prSet>
      <dgm:spPr/>
    </dgm:pt>
    <dgm:pt modelId="{313EFD5B-AA23-4A12-BA5D-751FC528A47B}" type="pres">
      <dgm:prSet presAssocID="{DF9CA6F9-9113-40A8-BB61-2F82B72E5C69}" presName="spaceBetweenRectangles" presStyleCnt="0"/>
      <dgm:spPr/>
    </dgm:pt>
    <dgm:pt modelId="{9333CB45-3286-4C41-92D8-41CA14D77107}" type="pres">
      <dgm:prSet presAssocID="{FFF84239-8AB7-450D-B8D8-AFB12B2F4A98}" presName="parentLin" presStyleCnt="0"/>
      <dgm:spPr/>
    </dgm:pt>
    <dgm:pt modelId="{B43F31D9-AFFE-4BD5-9CD4-2BD0535EE1AC}" type="pres">
      <dgm:prSet presAssocID="{FFF84239-8AB7-450D-B8D8-AFB12B2F4A9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46344AE-3C37-495F-AAB4-21DC6A87E38A}" type="pres">
      <dgm:prSet presAssocID="{FFF84239-8AB7-450D-B8D8-AFB12B2F4A98}" presName="parentText" presStyleLbl="node1" presStyleIdx="2" presStyleCnt="5" custScaleX="54962" custLinFactX="30411" custLinFactNeighborX="100000" custLinFactNeighborY="143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71C64-3867-4C0F-BE29-2DF1659F5FD8}" type="pres">
      <dgm:prSet presAssocID="{FFF84239-8AB7-450D-B8D8-AFB12B2F4A98}" presName="negativeSpace" presStyleCnt="0"/>
      <dgm:spPr/>
    </dgm:pt>
    <dgm:pt modelId="{40D16817-E6AC-4098-8EF1-9B149A89A9EA}" type="pres">
      <dgm:prSet presAssocID="{FFF84239-8AB7-450D-B8D8-AFB12B2F4A98}" presName="childText" presStyleLbl="conFgAcc1" presStyleIdx="2" presStyleCnt="5">
        <dgm:presLayoutVars>
          <dgm:bulletEnabled val="1"/>
        </dgm:presLayoutVars>
      </dgm:prSet>
      <dgm:spPr/>
    </dgm:pt>
    <dgm:pt modelId="{A0FC2A4E-5BC6-40D5-A806-1F03B462C7A2}" type="pres">
      <dgm:prSet presAssocID="{2CD2B959-5C8E-482F-88E5-FEBBFF865FC7}" presName="spaceBetweenRectangles" presStyleCnt="0"/>
      <dgm:spPr/>
    </dgm:pt>
    <dgm:pt modelId="{67CA26CA-55B4-45D2-8A2C-C3035FD2BC35}" type="pres">
      <dgm:prSet presAssocID="{A10F07F9-5F63-4286-8622-8E3EE246BC0F}" presName="parentLin" presStyleCnt="0"/>
      <dgm:spPr/>
    </dgm:pt>
    <dgm:pt modelId="{3AF7B27C-A79D-46FB-BE67-D378A5FB7F5C}" type="pres">
      <dgm:prSet presAssocID="{A10F07F9-5F63-4286-8622-8E3EE246BC0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985F49D-E9D0-4907-AF4F-47C26748443A}" type="pres">
      <dgm:prSet presAssocID="{A10F07F9-5F63-4286-8622-8E3EE246BC0F}" presName="parentText" presStyleLbl="node1" presStyleIdx="3" presStyleCnt="5" custScaleX="53925" custLinFactX="30411" custLinFactNeighborX="100000" custLinFactNeighborY="7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BA7CE-BD5F-4583-BE43-A319193441FF}" type="pres">
      <dgm:prSet presAssocID="{A10F07F9-5F63-4286-8622-8E3EE246BC0F}" presName="negativeSpace" presStyleCnt="0"/>
      <dgm:spPr/>
    </dgm:pt>
    <dgm:pt modelId="{5BA838D8-27B2-4227-9894-A65D12D67388}" type="pres">
      <dgm:prSet presAssocID="{A10F07F9-5F63-4286-8622-8E3EE246BC0F}" presName="childText" presStyleLbl="conFgAcc1" presStyleIdx="3" presStyleCnt="5">
        <dgm:presLayoutVars>
          <dgm:bulletEnabled val="1"/>
        </dgm:presLayoutVars>
      </dgm:prSet>
      <dgm:spPr/>
    </dgm:pt>
    <dgm:pt modelId="{0275775C-F5BC-4054-9154-F20C8CE63CC2}" type="pres">
      <dgm:prSet presAssocID="{ED9C4381-3350-4737-A4B6-7A0D46ED557F}" presName="spaceBetweenRectangles" presStyleCnt="0"/>
      <dgm:spPr/>
    </dgm:pt>
    <dgm:pt modelId="{B450F626-53C5-4A0E-A179-167F4D9CF66C}" type="pres">
      <dgm:prSet presAssocID="{1303A6FD-7A35-4635-A878-E172597A1BC2}" presName="parentLin" presStyleCnt="0"/>
      <dgm:spPr/>
    </dgm:pt>
    <dgm:pt modelId="{B03DC017-E389-4F97-8EB3-998A55570ED2}" type="pres">
      <dgm:prSet presAssocID="{1303A6FD-7A35-4635-A878-E172597A1BC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4D307C0-3B4A-469A-BA5F-38B1D6F3907F}" type="pres">
      <dgm:prSet presAssocID="{1303A6FD-7A35-4635-A878-E172597A1BC2}" presName="parentText" presStyleLbl="node1" presStyleIdx="4" presStyleCnt="5" custScaleX="54962" custLinFactX="30411" custLinFactNeighborX="100000" custLinFactNeighborY="-20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C248B-F8DC-47D5-A955-F9F22E1E3589}" type="pres">
      <dgm:prSet presAssocID="{1303A6FD-7A35-4635-A878-E172597A1BC2}" presName="negativeSpace" presStyleCnt="0"/>
      <dgm:spPr/>
    </dgm:pt>
    <dgm:pt modelId="{EF5C05B1-2619-45A9-A1C7-9F3F9130B584}" type="pres">
      <dgm:prSet presAssocID="{1303A6FD-7A35-4635-A878-E172597A1BC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83B4E74-C9D4-4CD2-A7A0-C55EF7D1C363}" type="presOf" srcId="{977BEDA5-0798-486B-9E24-00E71F019088}" destId="{AD4DE5EB-BDEB-4EB9-91B2-B9FAAF722AAF}" srcOrd="0" destOrd="0" presId="urn:microsoft.com/office/officeart/2005/8/layout/list1"/>
    <dgm:cxn modelId="{7AB338DC-DBA5-4A76-A39D-806B8B801FB9}" srcId="{11D9BA58-AF56-49A6-9360-2E874DE04853}" destId="{A10F07F9-5F63-4286-8622-8E3EE246BC0F}" srcOrd="3" destOrd="0" parTransId="{0D0316BF-EDE8-49A9-857F-A51EAD0EAF20}" sibTransId="{ED9C4381-3350-4737-A4B6-7A0D46ED557F}"/>
    <dgm:cxn modelId="{D4F9F50F-98CE-4289-AAFA-32F11DE770CB}" type="presOf" srcId="{9F3F10C4-41C5-4787-94D8-73195E938BD7}" destId="{B958BBD0-144D-427F-B154-23823BB2BD73}" srcOrd="1" destOrd="0" presId="urn:microsoft.com/office/officeart/2005/8/layout/list1"/>
    <dgm:cxn modelId="{A372FB5F-5547-4544-86C4-F08B3613FB83}" type="presOf" srcId="{FFF84239-8AB7-450D-B8D8-AFB12B2F4A98}" destId="{B43F31D9-AFFE-4BD5-9CD4-2BD0535EE1AC}" srcOrd="0" destOrd="0" presId="urn:microsoft.com/office/officeart/2005/8/layout/list1"/>
    <dgm:cxn modelId="{A68049DE-D705-48F8-9E24-73953DDDBAE8}" type="presOf" srcId="{1303A6FD-7A35-4635-A878-E172597A1BC2}" destId="{84D307C0-3B4A-469A-BA5F-38B1D6F3907F}" srcOrd="1" destOrd="0" presId="urn:microsoft.com/office/officeart/2005/8/layout/list1"/>
    <dgm:cxn modelId="{E41F9265-71D9-4A91-9527-E58991820AB5}" type="presOf" srcId="{9F3F10C4-41C5-4787-94D8-73195E938BD7}" destId="{33F08C70-ED4C-440D-8CA9-DB506CE62FC9}" srcOrd="0" destOrd="0" presId="urn:microsoft.com/office/officeart/2005/8/layout/list1"/>
    <dgm:cxn modelId="{7029093B-2B65-4C13-ADA8-77E7FF57F9C0}" srcId="{11D9BA58-AF56-49A6-9360-2E874DE04853}" destId="{FFF84239-8AB7-450D-B8D8-AFB12B2F4A98}" srcOrd="2" destOrd="0" parTransId="{40DFC67F-6389-49A7-BE8E-DA934BF064F4}" sibTransId="{2CD2B959-5C8E-482F-88E5-FEBBFF865FC7}"/>
    <dgm:cxn modelId="{EEBE0D10-2E55-45CD-8D6A-F22F6D178BF2}" type="presOf" srcId="{A10F07F9-5F63-4286-8622-8E3EE246BC0F}" destId="{3AF7B27C-A79D-46FB-BE67-D378A5FB7F5C}" srcOrd="0" destOrd="0" presId="urn:microsoft.com/office/officeart/2005/8/layout/list1"/>
    <dgm:cxn modelId="{F403BFF7-6B7D-4A26-AFF9-D707C910CEAF}" type="presOf" srcId="{11D9BA58-AF56-49A6-9360-2E874DE04853}" destId="{271F14E7-5EB8-4BC8-96E5-FB31103BCC71}" srcOrd="0" destOrd="0" presId="urn:microsoft.com/office/officeart/2005/8/layout/list1"/>
    <dgm:cxn modelId="{5CE24A98-1319-4C98-B605-C73E68FEFC3E}" type="presOf" srcId="{1303A6FD-7A35-4635-A878-E172597A1BC2}" destId="{B03DC017-E389-4F97-8EB3-998A55570ED2}" srcOrd="0" destOrd="0" presId="urn:microsoft.com/office/officeart/2005/8/layout/list1"/>
    <dgm:cxn modelId="{A7CFE4AC-28A1-44FE-BADF-49493947FF8B}" srcId="{11D9BA58-AF56-49A6-9360-2E874DE04853}" destId="{1303A6FD-7A35-4635-A878-E172597A1BC2}" srcOrd="4" destOrd="0" parTransId="{1CCD226F-4A6B-4E81-ADDB-46291C534893}" sibTransId="{0FE6FCCE-3432-417C-884A-4FD26D97846B}"/>
    <dgm:cxn modelId="{FF15CF09-C823-4761-BAC1-87D4D8859814}" type="presOf" srcId="{A10F07F9-5F63-4286-8622-8E3EE246BC0F}" destId="{C985F49D-E9D0-4907-AF4F-47C26748443A}" srcOrd="1" destOrd="0" presId="urn:microsoft.com/office/officeart/2005/8/layout/list1"/>
    <dgm:cxn modelId="{7E0FB3C6-81F5-42B9-BC61-E033621C75C7}" type="presOf" srcId="{977BEDA5-0798-486B-9E24-00E71F019088}" destId="{5C989790-8A31-4AE5-8890-DED4574CC7D4}" srcOrd="1" destOrd="0" presId="urn:microsoft.com/office/officeart/2005/8/layout/list1"/>
    <dgm:cxn modelId="{9EF2B9F6-76C2-4761-B6D9-9A65677B1471}" srcId="{11D9BA58-AF56-49A6-9360-2E874DE04853}" destId="{9F3F10C4-41C5-4787-94D8-73195E938BD7}" srcOrd="0" destOrd="0" parTransId="{747CAC83-3ED2-4EE6-8E7C-7BF295BE8EA0}" sibTransId="{B3423DE9-A75C-4302-BF2C-A0FC23AF7BC4}"/>
    <dgm:cxn modelId="{CE269DCE-DC20-4FDE-8BD3-24049A6D3ECC}" type="presOf" srcId="{FFF84239-8AB7-450D-B8D8-AFB12B2F4A98}" destId="{B46344AE-3C37-495F-AAB4-21DC6A87E38A}" srcOrd="1" destOrd="0" presId="urn:microsoft.com/office/officeart/2005/8/layout/list1"/>
    <dgm:cxn modelId="{EB8DB750-2BE8-4850-8046-4E9581B523BA}" srcId="{11D9BA58-AF56-49A6-9360-2E874DE04853}" destId="{977BEDA5-0798-486B-9E24-00E71F019088}" srcOrd="1" destOrd="0" parTransId="{0745729E-D03B-4372-9614-2EDCAC131F84}" sibTransId="{DF9CA6F9-9113-40A8-BB61-2F82B72E5C69}"/>
    <dgm:cxn modelId="{599F73CD-9896-450E-B0AC-405AD2C09B32}" type="presParOf" srcId="{271F14E7-5EB8-4BC8-96E5-FB31103BCC71}" destId="{62918EFA-9A02-4A50-AB4D-D98A071DCC05}" srcOrd="0" destOrd="0" presId="urn:microsoft.com/office/officeart/2005/8/layout/list1"/>
    <dgm:cxn modelId="{35544569-4796-4CE0-9C06-20B36079A773}" type="presParOf" srcId="{62918EFA-9A02-4A50-AB4D-D98A071DCC05}" destId="{33F08C70-ED4C-440D-8CA9-DB506CE62FC9}" srcOrd="0" destOrd="0" presId="urn:microsoft.com/office/officeart/2005/8/layout/list1"/>
    <dgm:cxn modelId="{DA86B1D4-1D08-400B-BFCD-9B6649919B9E}" type="presParOf" srcId="{62918EFA-9A02-4A50-AB4D-D98A071DCC05}" destId="{B958BBD0-144D-427F-B154-23823BB2BD73}" srcOrd="1" destOrd="0" presId="urn:microsoft.com/office/officeart/2005/8/layout/list1"/>
    <dgm:cxn modelId="{EEF3D950-4C93-4B1E-A112-BCA35497E4DC}" type="presParOf" srcId="{271F14E7-5EB8-4BC8-96E5-FB31103BCC71}" destId="{4FAE7711-AA3D-42BA-9221-7DF5242C039D}" srcOrd="1" destOrd="0" presId="urn:microsoft.com/office/officeart/2005/8/layout/list1"/>
    <dgm:cxn modelId="{DDADB1B7-FAE9-483F-B437-61871901669C}" type="presParOf" srcId="{271F14E7-5EB8-4BC8-96E5-FB31103BCC71}" destId="{F092674F-490D-40A4-8751-C0C2044AF8D2}" srcOrd="2" destOrd="0" presId="urn:microsoft.com/office/officeart/2005/8/layout/list1"/>
    <dgm:cxn modelId="{5F77F2D7-8B13-4315-A9EE-62B47EFBE622}" type="presParOf" srcId="{271F14E7-5EB8-4BC8-96E5-FB31103BCC71}" destId="{A653FF1B-0B99-4ADC-B199-0C845F987761}" srcOrd="3" destOrd="0" presId="urn:microsoft.com/office/officeart/2005/8/layout/list1"/>
    <dgm:cxn modelId="{63523CBA-81DC-4B7F-8129-BA045EC63259}" type="presParOf" srcId="{271F14E7-5EB8-4BC8-96E5-FB31103BCC71}" destId="{1B585192-8966-4EA9-A25F-A46F2D06AEF5}" srcOrd="4" destOrd="0" presId="urn:microsoft.com/office/officeart/2005/8/layout/list1"/>
    <dgm:cxn modelId="{00E88B02-F133-4898-B344-3EC2927D0F83}" type="presParOf" srcId="{1B585192-8966-4EA9-A25F-A46F2D06AEF5}" destId="{AD4DE5EB-BDEB-4EB9-91B2-B9FAAF722AAF}" srcOrd="0" destOrd="0" presId="urn:microsoft.com/office/officeart/2005/8/layout/list1"/>
    <dgm:cxn modelId="{0B7460EA-302A-4279-956F-7504800D4F23}" type="presParOf" srcId="{1B585192-8966-4EA9-A25F-A46F2D06AEF5}" destId="{5C989790-8A31-4AE5-8890-DED4574CC7D4}" srcOrd="1" destOrd="0" presId="urn:microsoft.com/office/officeart/2005/8/layout/list1"/>
    <dgm:cxn modelId="{2CBD45D9-A495-48A6-B28E-696A3CD2E4DF}" type="presParOf" srcId="{271F14E7-5EB8-4BC8-96E5-FB31103BCC71}" destId="{792ACD71-04B6-4985-8438-279E6725DACF}" srcOrd="5" destOrd="0" presId="urn:microsoft.com/office/officeart/2005/8/layout/list1"/>
    <dgm:cxn modelId="{043D81AF-5AC7-46C9-A8EE-CD78BBFBC22D}" type="presParOf" srcId="{271F14E7-5EB8-4BC8-96E5-FB31103BCC71}" destId="{70323E9A-4867-4653-9C02-EB8383520904}" srcOrd="6" destOrd="0" presId="urn:microsoft.com/office/officeart/2005/8/layout/list1"/>
    <dgm:cxn modelId="{74899DD1-A340-43ED-84F0-AEED4D8233E3}" type="presParOf" srcId="{271F14E7-5EB8-4BC8-96E5-FB31103BCC71}" destId="{313EFD5B-AA23-4A12-BA5D-751FC528A47B}" srcOrd="7" destOrd="0" presId="urn:microsoft.com/office/officeart/2005/8/layout/list1"/>
    <dgm:cxn modelId="{6D47D181-0327-4DB6-975B-89B2523FC353}" type="presParOf" srcId="{271F14E7-5EB8-4BC8-96E5-FB31103BCC71}" destId="{9333CB45-3286-4C41-92D8-41CA14D77107}" srcOrd="8" destOrd="0" presId="urn:microsoft.com/office/officeart/2005/8/layout/list1"/>
    <dgm:cxn modelId="{B5954BC8-65FC-4E14-AF38-D5B73EF88705}" type="presParOf" srcId="{9333CB45-3286-4C41-92D8-41CA14D77107}" destId="{B43F31D9-AFFE-4BD5-9CD4-2BD0535EE1AC}" srcOrd="0" destOrd="0" presId="urn:microsoft.com/office/officeart/2005/8/layout/list1"/>
    <dgm:cxn modelId="{0ABBE055-30BC-48F7-B83C-02AF1F1D5241}" type="presParOf" srcId="{9333CB45-3286-4C41-92D8-41CA14D77107}" destId="{B46344AE-3C37-495F-AAB4-21DC6A87E38A}" srcOrd="1" destOrd="0" presId="urn:microsoft.com/office/officeart/2005/8/layout/list1"/>
    <dgm:cxn modelId="{E6E2660F-5809-499E-8439-4DCACB2A84FC}" type="presParOf" srcId="{271F14E7-5EB8-4BC8-96E5-FB31103BCC71}" destId="{73C71C64-3867-4C0F-BE29-2DF1659F5FD8}" srcOrd="9" destOrd="0" presId="urn:microsoft.com/office/officeart/2005/8/layout/list1"/>
    <dgm:cxn modelId="{06192729-4393-4FA6-86FF-F61F71A10B13}" type="presParOf" srcId="{271F14E7-5EB8-4BC8-96E5-FB31103BCC71}" destId="{40D16817-E6AC-4098-8EF1-9B149A89A9EA}" srcOrd="10" destOrd="0" presId="urn:microsoft.com/office/officeart/2005/8/layout/list1"/>
    <dgm:cxn modelId="{71C2E17C-45F1-4961-AAFE-0829D33D4C46}" type="presParOf" srcId="{271F14E7-5EB8-4BC8-96E5-FB31103BCC71}" destId="{A0FC2A4E-5BC6-40D5-A806-1F03B462C7A2}" srcOrd="11" destOrd="0" presId="urn:microsoft.com/office/officeart/2005/8/layout/list1"/>
    <dgm:cxn modelId="{CA027DF8-9C70-4614-958E-9AAD06C607CD}" type="presParOf" srcId="{271F14E7-5EB8-4BC8-96E5-FB31103BCC71}" destId="{67CA26CA-55B4-45D2-8A2C-C3035FD2BC35}" srcOrd="12" destOrd="0" presId="urn:microsoft.com/office/officeart/2005/8/layout/list1"/>
    <dgm:cxn modelId="{2563418B-85C6-4E20-9113-D8BF19E4A9E4}" type="presParOf" srcId="{67CA26CA-55B4-45D2-8A2C-C3035FD2BC35}" destId="{3AF7B27C-A79D-46FB-BE67-D378A5FB7F5C}" srcOrd="0" destOrd="0" presId="urn:microsoft.com/office/officeart/2005/8/layout/list1"/>
    <dgm:cxn modelId="{93AFFBF3-CD9A-496B-8F73-FFA798D2209D}" type="presParOf" srcId="{67CA26CA-55B4-45D2-8A2C-C3035FD2BC35}" destId="{C985F49D-E9D0-4907-AF4F-47C26748443A}" srcOrd="1" destOrd="0" presId="urn:microsoft.com/office/officeart/2005/8/layout/list1"/>
    <dgm:cxn modelId="{BD5FBDDE-05AE-4D27-A12B-64102570008C}" type="presParOf" srcId="{271F14E7-5EB8-4BC8-96E5-FB31103BCC71}" destId="{591BA7CE-BD5F-4583-BE43-A319193441FF}" srcOrd="13" destOrd="0" presId="urn:microsoft.com/office/officeart/2005/8/layout/list1"/>
    <dgm:cxn modelId="{CA05458D-D4F7-4DCA-9D66-F826D3EE3054}" type="presParOf" srcId="{271F14E7-5EB8-4BC8-96E5-FB31103BCC71}" destId="{5BA838D8-27B2-4227-9894-A65D12D67388}" srcOrd="14" destOrd="0" presId="urn:microsoft.com/office/officeart/2005/8/layout/list1"/>
    <dgm:cxn modelId="{1E4D902D-D8E3-41DC-BFB9-1ABF28718B47}" type="presParOf" srcId="{271F14E7-5EB8-4BC8-96E5-FB31103BCC71}" destId="{0275775C-F5BC-4054-9154-F20C8CE63CC2}" srcOrd="15" destOrd="0" presId="urn:microsoft.com/office/officeart/2005/8/layout/list1"/>
    <dgm:cxn modelId="{9110BF33-AF5C-43D6-8EF5-ED6F5E182776}" type="presParOf" srcId="{271F14E7-5EB8-4BC8-96E5-FB31103BCC71}" destId="{B450F626-53C5-4A0E-A179-167F4D9CF66C}" srcOrd="16" destOrd="0" presId="urn:microsoft.com/office/officeart/2005/8/layout/list1"/>
    <dgm:cxn modelId="{642175AB-BD8E-46CD-B5CA-9B62A6E670C4}" type="presParOf" srcId="{B450F626-53C5-4A0E-A179-167F4D9CF66C}" destId="{B03DC017-E389-4F97-8EB3-998A55570ED2}" srcOrd="0" destOrd="0" presId="urn:microsoft.com/office/officeart/2005/8/layout/list1"/>
    <dgm:cxn modelId="{2FE0A3FB-101F-4213-AFC4-0BF0264C7594}" type="presParOf" srcId="{B450F626-53C5-4A0E-A179-167F4D9CF66C}" destId="{84D307C0-3B4A-469A-BA5F-38B1D6F3907F}" srcOrd="1" destOrd="0" presId="urn:microsoft.com/office/officeart/2005/8/layout/list1"/>
    <dgm:cxn modelId="{4A78C3D9-D7CE-416A-8A9F-DCE658C3083B}" type="presParOf" srcId="{271F14E7-5EB8-4BC8-96E5-FB31103BCC71}" destId="{CABC248B-F8DC-47D5-A955-F9F22E1E3589}" srcOrd="17" destOrd="0" presId="urn:microsoft.com/office/officeart/2005/8/layout/list1"/>
    <dgm:cxn modelId="{BEB07FF0-C856-4DAD-A4D8-9EE88B012419}" type="presParOf" srcId="{271F14E7-5EB8-4BC8-96E5-FB31103BCC71}" destId="{EF5C05B1-2619-45A9-A1C7-9F3F9130B58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9262EC-E234-43A4-8A16-8483DE8B54E0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E472A827-E483-4711-8119-B1D5C5535ACE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m:oMathPara>
              </a14:m>
              <a:endParaRPr lang="en-US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Choice>
      <mc:Fallback xmlns="">
        <dgm:pt modelId="{E472A827-E483-4711-8119-B1D5C5535ACE}">
          <dgm:prSet phldrT="[Text]"/>
          <dgm:spPr/>
          <dgm:t>
            <a:bodyPr/>
            <a:lstStyle/>
            <a:p>
              <a:pPr/>
              <a:r>
                <a:rPr lang="en-US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〖</a:t>
              </a:r>
              <a:r>
                <a:rPr lang="en-US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(1+𝑦)</a:t>
              </a:r>
              <a:r>
                <a:rPr lang="en-US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〗^𝟐</a:t>
              </a:r>
              <a:endParaRPr lang="en-US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Fallback>
    </mc:AlternateContent>
    <dgm:pt modelId="{960E6D04-4C46-41F8-B40B-9A500733CED8}" type="parTrans" cxnId="{B18E22C3-412E-485D-A87C-4E2858F10003}">
      <dgm:prSet/>
      <dgm:spPr/>
      <dgm:t>
        <a:bodyPr/>
        <a:lstStyle/>
        <a:p>
          <a:endParaRPr lang="en-US"/>
        </a:p>
      </dgm:t>
    </dgm:pt>
    <dgm:pt modelId="{53C8ED6D-DC6C-4AAC-B749-7DF29DE03662}" type="sibTrans" cxnId="{B18E22C3-412E-485D-A87C-4E2858F10003}">
      <dgm:prSet/>
      <dgm:spPr/>
      <dgm:t>
        <a:bodyPr/>
        <a:lstStyle/>
        <a:p>
          <a:endParaRPr lang="en-US"/>
        </a:p>
      </dgm:t>
    </dgm:pt>
    <dgm:pt modelId="{CC9A873B-7F16-4510-9A41-46D72F235C8A}">
      <dgm:prSet phldrT="[Text]" custT="1"/>
      <dgm:spPr/>
      <dgm:t>
        <a:bodyPr/>
        <a:lstStyle/>
        <a:p>
          <a:r>
            <a:rPr lang="bn-BD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বিস্তৃতি</a:t>
          </a:r>
          <a:endParaRPr lang="en-US" sz="28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01359E4-903F-43D3-B504-8ACBA0F3BED4}" type="parTrans" cxnId="{D0AB4E03-281C-4F24-955C-35BFF53A4424}">
      <dgm:prSet/>
      <dgm:spPr/>
      <dgm:t>
        <a:bodyPr/>
        <a:lstStyle/>
        <a:p>
          <a:endParaRPr lang="en-US"/>
        </a:p>
      </dgm:t>
    </dgm:pt>
    <dgm:pt modelId="{F46092B1-6C8E-462C-9E51-7E5307FE83DB}" type="sibTrans" cxnId="{D0AB4E03-281C-4F24-955C-35BFF53A442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C6ACF5A-9437-4267-B275-084DDC3E51F4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sz="2800" b="1" i="1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1</m:t>
                    </m:r>
                    <m:r>
                      <a:rPr lang="en-US" sz="2800" b="1" i="1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800" b="1" i="1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  <m:r>
                      <a:rPr lang="en-US" sz="2800" b="1" i="1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800" b="1" i="1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 cap="none" spc="0" smtClean="0">
                            <a:ln w="11430"/>
                            <a:solidFill>
                              <a:srgbClr val="FF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m:oMathPara>
              </a14:m>
              <a:endParaRPr lang="en-US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Choice>
      <mc:Fallback xmlns="">
        <dgm:pt modelId="{0C6ACF5A-9437-4267-B275-084DDC3E51F4}">
          <dgm:prSet phldrT="[Text]" custT="1"/>
          <dgm:spPr/>
          <dgm:t>
            <a:bodyPr/>
            <a:lstStyle/>
            <a:p>
              <a:pPr/>
              <a:r>
                <a:rPr lang="en-US" sz="2800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1+𝟐𝑦+𝒚^𝟐</a:t>
              </a:r>
              <a:endParaRPr lang="en-US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Fallback>
    </mc:AlternateContent>
    <dgm:pt modelId="{388E9D50-8510-4FC6-8B58-586983BC306D}" type="parTrans" cxnId="{24EB1463-C282-4CB9-95FF-7A6985136021}">
      <dgm:prSet/>
      <dgm:spPr/>
      <dgm:t>
        <a:bodyPr/>
        <a:lstStyle/>
        <a:p>
          <a:endParaRPr lang="en-US"/>
        </a:p>
      </dgm:t>
    </dgm:pt>
    <dgm:pt modelId="{A4B90D9C-E8BC-42B5-ACD3-B138DD23F62D}" type="sibTrans" cxnId="{24EB1463-C282-4CB9-95FF-7A6985136021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9FA7052-3EE6-40D6-8595-8996701F674D}">
          <dgm:prSet phldrT="[Text]" custT="1"/>
          <dgm:spPr/>
          <dgm:t>
            <a:bodyPr/>
            <a:lstStyle/>
            <a:p>
              <a:r>
                <a:rPr lang="en-US" sz="28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14:m>
                <m:oMath xmlns:m="http://schemas.openxmlformats.org/officeDocument/2006/math"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/>
                    </a:rPr>
                    <m:t>+</m:t>
                  </m:r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/>
                    </a:rPr>
                    <m:t>𝟏</m:t>
                  </m:r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/>
                    </a:rPr>
                    <m:t>=</m:t>
                  </m:r>
                  <m:r>
                    <a:rPr lang="en-US" sz="2800" b="1" i="1" cap="none" spc="0" smtClean="0">
                      <a:ln w="11430"/>
                      <a:solidFill>
                        <a:srgbClr val="FF00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Cambria Math"/>
                    </a:rPr>
                    <m:t>𝟑</m:t>
                  </m:r>
                </m:oMath>
              </a14:m>
              <a:endParaRPr lang="en-US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Choice>
      <mc:Fallback xmlns="">
        <dgm:pt modelId="{39FA7052-3EE6-40D6-8595-8996701F674D}">
          <dgm:prSet phldrT="[Text]" custT="1"/>
          <dgm:spPr/>
          <dgm:t>
            <a:bodyPr/>
            <a:lstStyle/>
            <a:p>
              <a:r>
                <a:rPr lang="en-US" sz="28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r>
                <a:rPr lang="en-US" sz="2800" b="1" i="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a:t>+𝟏=𝟑</a:t>
              </a:r>
              <a:endParaRPr lang="en-US" sz="2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dgm:t>
        </dgm:pt>
      </mc:Fallback>
    </mc:AlternateContent>
    <dgm:pt modelId="{F0A82BA4-5A95-466D-A12A-C3ECB9018842}" type="parTrans" cxnId="{5E47C58F-E55D-4AEB-A4D1-B96ADEE8D8D9}">
      <dgm:prSet/>
      <dgm:spPr/>
      <dgm:t>
        <a:bodyPr/>
        <a:lstStyle/>
        <a:p>
          <a:endParaRPr lang="en-US"/>
        </a:p>
      </dgm:t>
    </dgm:pt>
    <dgm:pt modelId="{2597F462-62BB-463B-AD79-03CE3151014D}" type="sibTrans" cxnId="{5E47C58F-E55D-4AEB-A4D1-B96ADEE8D8D9}">
      <dgm:prSet/>
      <dgm:spPr/>
      <dgm:t>
        <a:bodyPr/>
        <a:lstStyle/>
        <a:p>
          <a:endParaRPr lang="en-US"/>
        </a:p>
      </dgm:t>
    </dgm:pt>
    <dgm:pt modelId="{1C4A6F2C-0AD3-4B8B-919B-7D4461D073C3}">
      <dgm:prSet phldrT="[Text]" custT="1"/>
      <dgm:spPr/>
      <dgm:t>
        <a:bodyPr/>
        <a:lstStyle/>
        <a:p>
          <a:r>
            <a:rPr lang="bn-BD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987281B-2135-4BBA-B3CE-C0DD272814DC}" type="parTrans" cxnId="{28CCAD4B-1C54-4E72-8C2C-67407BD198BB}">
      <dgm:prSet/>
      <dgm:spPr/>
      <dgm:t>
        <a:bodyPr/>
        <a:lstStyle/>
        <a:p>
          <a:endParaRPr lang="en-US"/>
        </a:p>
      </dgm:t>
    </dgm:pt>
    <dgm:pt modelId="{07559014-1BD9-49E6-A387-53B57F79827A}" type="sibTrans" cxnId="{28CCAD4B-1C54-4E72-8C2C-67407BD198BB}">
      <dgm:prSet/>
      <dgm:spPr/>
      <dgm:t>
        <a:bodyPr/>
        <a:lstStyle/>
        <a:p>
          <a:endParaRPr lang="en-US"/>
        </a:p>
      </dgm:t>
    </dgm:pt>
    <dgm:pt modelId="{910D20C2-6DD0-48C7-8973-40F27B54AFD6}" type="pres">
      <dgm:prSet presAssocID="{8B9262EC-E234-43A4-8A16-8483DE8B54E0}" presName="Name0" presStyleCnt="0">
        <dgm:presLayoutVars>
          <dgm:dir/>
          <dgm:resizeHandles val="exact"/>
        </dgm:presLayoutVars>
      </dgm:prSet>
      <dgm:spPr/>
    </dgm:pt>
    <dgm:pt modelId="{286580A0-6547-4CC5-9F6C-B22E0A76BF2F}" type="pres">
      <dgm:prSet presAssocID="{E472A827-E483-4711-8119-B1D5C5535A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E0B81-231A-46FB-A8E6-0F1C143F441E}" type="pres">
      <dgm:prSet presAssocID="{53C8ED6D-DC6C-4AAC-B749-7DF29DE0366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F0A8742-8303-4B8E-BD36-00CDBF5FDCAC}" type="pres">
      <dgm:prSet presAssocID="{53C8ED6D-DC6C-4AAC-B749-7DF29DE0366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56F58E4-F958-4A2B-B4BB-38747029B4A4}" type="pres">
      <dgm:prSet presAssocID="{CC9A873B-7F16-4510-9A41-46D72F235C8A}" presName="node" presStyleLbl="node1" presStyleIdx="1" presStyleCnt="5" custScaleX="73489" custScaleY="69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39DF3-8322-44DA-B0B1-55288CAA29D3}" type="pres">
      <dgm:prSet presAssocID="{F46092B1-6C8E-462C-9E51-7E5307FE83D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A0D1BBC-956F-4DF9-AF92-762E14799AB4}" type="pres">
      <dgm:prSet presAssocID="{F46092B1-6C8E-462C-9E51-7E5307FE83D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85C1617-837D-4DE7-B754-0BC973E1FB30}" type="pres">
      <dgm:prSet presAssocID="{0C6ACF5A-9437-4267-B275-084DDC3E51F4}" presName="node" presStyleLbl="node1" presStyleIdx="2" presStyleCnt="5" custScaleX="107885" custScaleY="89642" custLinFactNeighborX="-6983" custLinFactNeighborY="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29E58-FC2D-49E6-AC1B-1254630917B9}" type="pres">
      <dgm:prSet presAssocID="{A4B90D9C-E8BC-42B5-ACD3-B138DD23F62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9C6430-B4A6-4CF8-B1E4-960FEA81976A}" type="pres">
      <dgm:prSet presAssocID="{A4B90D9C-E8BC-42B5-ACD3-B138DD23F62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7ABA922-8DEC-471A-BF20-CCD91ECE9FF9}" type="pres">
      <dgm:prSet presAssocID="{1C4A6F2C-0AD3-4B8B-919B-7D4461D073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35F23-7729-49C6-9B3F-A551F981A2A8}" type="pres">
      <dgm:prSet presAssocID="{07559014-1BD9-49E6-A387-53B57F79827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3FFBFDD-632B-48FA-B38D-44EAC121A5F6}" type="pres">
      <dgm:prSet presAssocID="{07559014-1BD9-49E6-A387-53B57F79827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09908CD-6172-43EC-A1E6-0F7812F5D70B}" type="pres">
      <dgm:prSet presAssocID="{39FA7052-3EE6-40D6-8595-8996701F67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CD6C5A-2614-4295-84FB-89CA17B92E30}" type="presOf" srcId="{A4B90D9C-E8BC-42B5-ACD3-B138DD23F62D}" destId="{B0D29E58-FC2D-49E6-AC1B-1254630917B9}" srcOrd="0" destOrd="0" presId="urn:microsoft.com/office/officeart/2005/8/layout/process1"/>
    <dgm:cxn modelId="{5E26B111-DC4C-4EE6-A9B5-0C262B57D2D3}" type="presOf" srcId="{53C8ED6D-DC6C-4AAC-B749-7DF29DE03662}" destId="{6F0A8742-8303-4B8E-BD36-00CDBF5FDCAC}" srcOrd="1" destOrd="0" presId="urn:microsoft.com/office/officeart/2005/8/layout/process1"/>
    <dgm:cxn modelId="{56256A74-0D55-46B1-A34E-F86086755858}" type="presOf" srcId="{8B9262EC-E234-43A4-8A16-8483DE8B54E0}" destId="{910D20C2-6DD0-48C7-8973-40F27B54AFD6}" srcOrd="0" destOrd="0" presId="urn:microsoft.com/office/officeart/2005/8/layout/process1"/>
    <dgm:cxn modelId="{28CCAD4B-1C54-4E72-8C2C-67407BD198BB}" srcId="{8B9262EC-E234-43A4-8A16-8483DE8B54E0}" destId="{1C4A6F2C-0AD3-4B8B-919B-7D4461D073C3}" srcOrd="3" destOrd="0" parTransId="{3987281B-2135-4BBA-B3CE-C0DD272814DC}" sibTransId="{07559014-1BD9-49E6-A387-53B57F79827A}"/>
    <dgm:cxn modelId="{B18E22C3-412E-485D-A87C-4E2858F10003}" srcId="{8B9262EC-E234-43A4-8A16-8483DE8B54E0}" destId="{E472A827-E483-4711-8119-B1D5C5535ACE}" srcOrd="0" destOrd="0" parTransId="{960E6D04-4C46-41F8-B40B-9A500733CED8}" sibTransId="{53C8ED6D-DC6C-4AAC-B749-7DF29DE03662}"/>
    <dgm:cxn modelId="{5E47C58F-E55D-4AEB-A4D1-B96ADEE8D8D9}" srcId="{8B9262EC-E234-43A4-8A16-8483DE8B54E0}" destId="{39FA7052-3EE6-40D6-8595-8996701F674D}" srcOrd="4" destOrd="0" parTransId="{F0A82BA4-5A95-466D-A12A-C3ECB9018842}" sibTransId="{2597F462-62BB-463B-AD79-03CE3151014D}"/>
    <dgm:cxn modelId="{C9F1F9A8-8C55-4D5E-BC0B-D30C3A0510E4}" type="presOf" srcId="{CC9A873B-7F16-4510-9A41-46D72F235C8A}" destId="{156F58E4-F958-4A2B-B4BB-38747029B4A4}" srcOrd="0" destOrd="0" presId="urn:microsoft.com/office/officeart/2005/8/layout/process1"/>
    <dgm:cxn modelId="{64B630B7-3203-4659-B024-9E38FDF578ED}" type="presOf" srcId="{F46092B1-6C8E-462C-9E51-7E5307FE83DB}" destId="{84739DF3-8322-44DA-B0B1-55288CAA29D3}" srcOrd="0" destOrd="0" presId="urn:microsoft.com/office/officeart/2005/8/layout/process1"/>
    <dgm:cxn modelId="{2F1C37DA-B6A4-491D-9C67-0C03C140368E}" type="presOf" srcId="{1C4A6F2C-0AD3-4B8B-919B-7D4461D073C3}" destId="{C7ABA922-8DEC-471A-BF20-CCD91ECE9FF9}" srcOrd="0" destOrd="0" presId="urn:microsoft.com/office/officeart/2005/8/layout/process1"/>
    <dgm:cxn modelId="{50DB284B-62B7-4720-8662-44F34EDD1E64}" type="presOf" srcId="{E472A827-E483-4711-8119-B1D5C5535ACE}" destId="{286580A0-6547-4CC5-9F6C-B22E0A76BF2F}" srcOrd="0" destOrd="0" presId="urn:microsoft.com/office/officeart/2005/8/layout/process1"/>
    <dgm:cxn modelId="{91364518-C7C0-4684-88AE-1DA380F99316}" type="presOf" srcId="{07559014-1BD9-49E6-A387-53B57F79827A}" destId="{13FFBFDD-632B-48FA-B38D-44EAC121A5F6}" srcOrd="1" destOrd="0" presId="urn:microsoft.com/office/officeart/2005/8/layout/process1"/>
    <dgm:cxn modelId="{24EB1463-C282-4CB9-95FF-7A6985136021}" srcId="{8B9262EC-E234-43A4-8A16-8483DE8B54E0}" destId="{0C6ACF5A-9437-4267-B275-084DDC3E51F4}" srcOrd="2" destOrd="0" parTransId="{388E9D50-8510-4FC6-8B58-586983BC306D}" sibTransId="{A4B90D9C-E8BC-42B5-ACD3-B138DD23F62D}"/>
    <dgm:cxn modelId="{C7143431-F9E6-4D23-BF72-03EDEF5B5632}" type="presOf" srcId="{A4B90D9C-E8BC-42B5-ACD3-B138DD23F62D}" destId="{2A9C6430-B4A6-4CF8-B1E4-960FEA81976A}" srcOrd="1" destOrd="0" presId="urn:microsoft.com/office/officeart/2005/8/layout/process1"/>
    <dgm:cxn modelId="{D0AB4E03-281C-4F24-955C-35BFF53A4424}" srcId="{8B9262EC-E234-43A4-8A16-8483DE8B54E0}" destId="{CC9A873B-7F16-4510-9A41-46D72F235C8A}" srcOrd="1" destOrd="0" parTransId="{A01359E4-903F-43D3-B504-8ACBA0F3BED4}" sibTransId="{F46092B1-6C8E-462C-9E51-7E5307FE83DB}"/>
    <dgm:cxn modelId="{A8E42615-0CC1-42BA-8BFB-8408F028BD03}" type="presOf" srcId="{07559014-1BD9-49E6-A387-53B57F79827A}" destId="{82535F23-7729-49C6-9B3F-A551F981A2A8}" srcOrd="0" destOrd="0" presId="urn:microsoft.com/office/officeart/2005/8/layout/process1"/>
    <dgm:cxn modelId="{F6126FFF-3EB0-432B-83EB-F5020ACADEE1}" type="presOf" srcId="{39FA7052-3EE6-40D6-8595-8996701F674D}" destId="{409908CD-6172-43EC-A1E6-0F7812F5D70B}" srcOrd="0" destOrd="0" presId="urn:microsoft.com/office/officeart/2005/8/layout/process1"/>
    <dgm:cxn modelId="{AE31F3F9-8209-420F-81B8-01ECD28BA5DD}" type="presOf" srcId="{0C6ACF5A-9437-4267-B275-084DDC3E51F4}" destId="{D85C1617-837D-4DE7-B754-0BC973E1FB30}" srcOrd="0" destOrd="0" presId="urn:microsoft.com/office/officeart/2005/8/layout/process1"/>
    <dgm:cxn modelId="{5CE925D3-F012-4F5F-A4B1-590905BD1342}" type="presOf" srcId="{F46092B1-6C8E-462C-9E51-7E5307FE83DB}" destId="{3A0D1BBC-956F-4DF9-AF92-762E14799AB4}" srcOrd="1" destOrd="0" presId="urn:microsoft.com/office/officeart/2005/8/layout/process1"/>
    <dgm:cxn modelId="{0D432B83-6952-43FE-B859-CE5F03E7DD9B}" type="presOf" srcId="{53C8ED6D-DC6C-4AAC-B749-7DF29DE03662}" destId="{F0CE0B81-231A-46FB-A8E6-0F1C143F441E}" srcOrd="0" destOrd="0" presId="urn:microsoft.com/office/officeart/2005/8/layout/process1"/>
    <dgm:cxn modelId="{AE655454-1F02-4026-B6D0-8F587F315EAE}" type="presParOf" srcId="{910D20C2-6DD0-48C7-8973-40F27B54AFD6}" destId="{286580A0-6547-4CC5-9F6C-B22E0A76BF2F}" srcOrd="0" destOrd="0" presId="urn:microsoft.com/office/officeart/2005/8/layout/process1"/>
    <dgm:cxn modelId="{7343B273-B122-4FC6-82F0-471EAA41BB5D}" type="presParOf" srcId="{910D20C2-6DD0-48C7-8973-40F27B54AFD6}" destId="{F0CE0B81-231A-46FB-A8E6-0F1C143F441E}" srcOrd="1" destOrd="0" presId="urn:microsoft.com/office/officeart/2005/8/layout/process1"/>
    <dgm:cxn modelId="{2C6FAE72-4BEA-4914-88B8-1E62AF7C4FFE}" type="presParOf" srcId="{F0CE0B81-231A-46FB-A8E6-0F1C143F441E}" destId="{6F0A8742-8303-4B8E-BD36-00CDBF5FDCAC}" srcOrd="0" destOrd="0" presId="urn:microsoft.com/office/officeart/2005/8/layout/process1"/>
    <dgm:cxn modelId="{611DBC68-8636-49F9-BCC1-942927BE53BD}" type="presParOf" srcId="{910D20C2-6DD0-48C7-8973-40F27B54AFD6}" destId="{156F58E4-F958-4A2B-B4BB-38747029B4A4}" srcOrd="2" destOrd="0" presId="urn:microsoft.com/office/officeart/2005/8/layout/process1"/>
    <dgm:cxn modelId="{E85C68E5-CE54-4C39-87BA-5F10D98B3927}" type="presParOf" srcId="{910D20C2-6DD0-48C7-8973-40F27B54AFD6}" destId="{84739DF3-8322-44DA-B0B1-55288CAA29D3}" srcOrd="3" destOrd="0" presId="urn:microsoft.com/office/officeart/2005/8/layout/process1"/>
    <dgm:cxn modelId="{BEEDF994-F622-4CBD-BF1C-D73CD7D57650}" type="presParOf" srcId="{84739DF3-8322-44DA-B0B1-55288CAA29D3}" destId="{3A0D1BBC-956F-4DF9-AF92-762E14799AB4}" srcOrd="0" destOrd="0" presId="urn:microsoft.com/office/officeart/2005/8/layout/process1"/>
    <dgm:cxn modelId="{89E2602B-8494-4D38-A5A9-B2CA801000B1}" type="presParOf" srcId="{910D20C2-6DD0-48C7-8973-40F27B54AFD6}" destId="{D85C1617-837D-4DE7-B754-0BC973E1FB30}" srcOrd="4" destOrd="0" presId="urn:microsoft.com/office/officeart/2005/8/layout/process1"/>
    <dgm:cxn modelId="{436DDF2D-F9DA-48AB-98D5-25EAA54FA2A5}" type="presParOf" srcId="{910D20C2-6DD0-48C7-8973-40F27B54AFD6}" destId="{B0D29E58-FC2D-49E6-AC1B-1254630917B9}" srcOrd="5" destOrd="0" presId="urn:microsoft.com/office/officeart/2005/8/layout/process1"/>
    <dgm:cxn modelId="{EB059BBB-D719-4C2E-83E9-E17C6AB1711C}" type="presParOf" srcId="{B0D29E58-FC2D-49E6-AC1B-1254630917B9}" destId="{2A9C6430-B4A6-4CF8-B1E4-960FEA81976A}" srcOrd="0" destOrd="0" presId="urn:microsoft.com/office/officeart/2005/8/layout/process1"/>
    <dgm:cxn modelId="{6DBD0003-EFF5-482A-BD0F-52F8CC69F438}" type="presParOf" srcId="{910D20C2-6DD0-48C7-8973-40F27B54AFD6}" destId="{C7ABA922-8DEC-471A-BF20-CCD91ECE9FF9}" srcOrd="6" destOrd="0" presId="urn:microsoft.com/office/officeart/2005/8/layout/process1"/>
    <dgm:cxn modelId="{452099D3-B9DD-4A23-A624-D6BEB621B00E}" type="presParOf" srcId="{910D20C2-6DD0-48C7-8973-40F27B54AFD6}" destId="{82535F23-7729-49C6-9B3F-A551F981A2A8}" srcOrd="7" destOrd="0" presId="urn:microsoft.com/office/officeart/2005/8/layout/process1"/>
    <dgm:cxn modelId="{A2C4C8FD-85FC-40CF-9D88-EE4DA3A6F97F}" type="presParOf" srcId="{82535F23-7729-49C6-9B3F-A551F981A2A8}" destId="{13FFBFDD-632B-48FA-B38D-44EAC121A5F6}" srcOrd="0" destOrd="0" presId="urn:microsoft.com/office/officeart/2005/8/layout/process1"/>
    <dgm:cxn modelId="{C25A273A-EC41-462A-B2DE-8085F3291D72}" type="presParOf" srcId="{910D20C2-6DD0-48C7-8973-40F27B54AFD6}" destId="{409908CD-6172-43EC-A1E6-0F7812F5D70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9262EC-E234-43A4-8A16-8483DE8B54E0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E472A827-E483-4711-8119-B1D5C5535ACE}">
      <dgm:prSet phldrT="[Text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960E6D04-4C46-41F8-B40B-9A500733CED8}" type="parTrans" cxnId="{B18E22C3-412E-485D-A87C-4E2858F10003}">
      <dgm:prSet/>
      <dgm:spPr/>
      <dgm:t>
        <a:bodyPr/>
        <a:lstStyle/>
        <a:p>
          <a:endParaRPr lang="en-US"/>
        </a:p>
      </dgm:t>
    </dgm:pt>
    <dgm:pt modelId="{53C8ED6D-DC6C-4AAC-B749-7DF29DE03662}" type="sibTrans" cxnId="{B18E22C3-412E-485D-A87C-4E2858F10003}">
      <dgm:prSet/>
      <dgm:spPr/>
      <dgm:t>
        <a:bodyPr/>
        <a:lstStyle/>
        <a:p>
          <a:endParaRPr lang="en-US"/>
        </a:p>
      </dgm:t>
    </dgm:pt>
    <dgm:pt modelId="{CC9A873B-7F16-4510-9A41-46D72F235C8A}">
      <dgm:prSet phldrT="[Text]" custT="1"/>
      <dgm:spPr/>
      <dgm:t>
        <a:bodyPr/>
        <a:lstStyle/>
        <a:p>
          <a:r>
            <a:rPr lang="bn-BD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বিস্তৃতি</a:t>
          </a:r>
          <a:endParaRPr lang="en-US" sz="28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01359E4-903F-43D3-B504-8ACBA0F3BED4}" type="parTrans" cxnId="{D0AB4E03-281C-4F24-955C-35BFF53A4424}">
      <dgm:prSet/>
      <dgm:spPr/>
      <dgm:t>
        <a:bodyPr/>
        <a:lstStyle/>
        <a:p>
          <a:endParaRPr lang="en-US"/>
        </a:p>
      </dgm:t>
    </dgm:pt>
    <dgm:pt modelId="{F46092B1-6C8E-462C-9E51-7E5307FE83DB}" type="sibTrans" cxnId="{D0AB4E03-281C-4F24-955C-35BFF53A4424}">
      <dgm:prSet/>
      <dgm:spPr/>
      <dgm:t>
        <a:bodyPr/>
        <a:lstStyle/>
        <a:p>
          <a:endParaRPr lang="en-US"/>
        </a:p>
      </dgm:t>
    </dgm:pt>
    <dgm:pt modelId="{0C6ACF5A-9437-4267-B275-084DDC3E51F4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88E9D50-8510-4FC6-8B58-586983BC306D}" type="parTrans" cxnId="{24EB1463-C282-4CB9-95FF-7A6985136021}">
      <dgm:prSet/>
      <dgm:spPr/>
      <dgm:t>
        <a:bodyPr/>
        <a:lstStyle/>
        <a:p>
          <a:endParaRPr lang="en-US"/>
        </a:p>
      </dgm:t>
    </dgm:pt>
    <dgm:pt modelId="{A4B90D9C-E8BC-42B5-ACD3-B138DD23F62D}" type="sibTrans" cxnId="{24EB1463-C282-4CB9-95FF-7A6985136021}">
      <dgm:prSet/>
      <dgm:spPr/>
      <dgm:t>
        <a:bodyPr/>
        <a:lstStyle/>
        <a:p>
          <a:endParaRPr lang="en-US"/>
        </a:p>
      </dgm:t>
    </dgm:pt>
    <dgm:pt modelId="{39FA7052-3EE6-40D6-8595-8996701F674D}">
      <dgm:prSet phldrT="[Text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0A82BA4-5A95-466D-A12A-C3ECB9018842}" type="parTrans" cxnId="{5E47C58F-E55D-4AEB-A4D1-B96ADEE8D8D9}">
      <dgm:prSet/>
      <dgm:spPr/>
      <dgm:t>
        <a:bodyPr/>
        <a:lstStyle/>
        <a:p>
          <a:endParaRPr lang="en-US"/>
        </a:p>
      </dgm:t>
    </dgm:pt>
    <dgm:pt modelId="{2597F462-62BB-463B-AD79-03CE3151014D}" type="sibTrans" cxnId="{5E47C58F-E55D-4AEB-A4D1-B96ADEE8D8D9}">
      <dgm:prSet/>
      <dgm:spPr/>
      <dgm:t>
        <a:bodyPr/>
        <a:lstStyle/>
        <a:p>
          <a:endParaRPr lang="en-US"/>
        </a:p>
      </dgm:t>
    </dgm:pt>
    <dgm:pt modelId="{1C4A6F2C-0AD3-4B8B-919B-7D4461D073C3}">
      <dgm:prSet phldrT="[Text]" custT="1"/>
      <dgm:spPr/>
      <dgm:t>
        <a:bodyPr/>
        <a:lstStyle/>
        <a:p>
          <a:r>
            <a:rPr lang="bn-BD" sz="2800" b="1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987281B-2135-4BBA-B3CE-C0DD272814DC}" type="parTrans" cxnId="{28CCAD4B-1C54-4E72-8C2C-67407BD198BB}">
      <dgm:prSet/>
      <dgm:spPr/>
      <dgm:t>
        <a:bodyPr/>
        <a:lstStyle/>
        <a:p>
          <a:endParaRPr lang="en-US"/>
        </a:p>
      </dgm:t>
    </dgm:pt>
    <dgm:pt modelId="{07559014-1BD9-49E6-A387-53B57F79827A}" type="sibTrans" cxnId="{28CCAD4B-1C54-4E72-8C2C-67407BD198BB}">
      <dgm:prSet/>
      <dgm:spPr/>
      <dgm:t>
        <a:bodyPr/>
        <a:lstStyle/>
        <a:p>
          <a:endParaRPr lang="en-US"/>
        </a:p>
      </dgm:t>
    </dgm:pt>
    <dgm:pt modelId="{910D20C2-6DD0-48C7-8973-40F27B54AFD6}" type="pres">
      <dgm:prSet presAssocID="{8B9262EC-E234-43A4-8A16-8483DE8B54E0}" presName="Name0" presStyleCnt="0">
        <dgm:presLayoutVars>
          <dgm:dir/>
          <dgm:resizeHandles val="exact"/>
        </dgm:presLayoutVars>
      </dgm:prSet>
      <dgm:spPr/>
    </dgm:pt>
    <dgm:pt modelId="{286580A0-6547-4CC5-9F6C-B22E0A76BF2F}" type="pres">
      <dgm:prSet presAssocID="{E472A827-E483-4711-8119-B1D5C5535A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E0B81-231A-46FB-A8E6-0F1C143F441E}" type="pres">
      <dgm:prSet presAssocID="{53C8ED6D-DC6C-4AAC-B749-7DF29DE0366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F0A8742-8303-4B8E-BD36-00CDBF5FDCAC}" type="pres">
      <dgm:prSet presAssocID="{53C8ED6D-DC6C-4AAC-B749-7DF29DE0366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56F58E4-F958-4A2B-B4BB-38747029B4A4}" type="pres">
      <dgm:prSet presAssocID="{CC9A873B-7F16-4510-9A41-46D72F235C8A}" presName="node" presStyleLbl="node1" presStyleIdx="1" presStyleCnt="5" custScaleX="73489" custScaleY="69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39DF3-8322-44DA-B0B1-55288CAA29D3}" type="pres">
      <dgm:prSet presAssocID="{F46092B1-6C8E-462C-9E51-7E5307FE83D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A0D1BBC-956F-4DF9-AF92-762E14799AB4}" type="pres">
      <dgm:prSet presAssocID="{F46092B1-6C8E-462C-9E51-7E5307FE83D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85C1617-837D-4DE7-B754-0BC973E1FB30}" type="pres">
      <dgm:prSet presAssocID="{0C6ACF5A-9437-4267-B275-084DDC3E51F4}" presName="node" presStyleLbl="node1" presStyleIdx="2" presStyleCnt="5" custScaleX="107885" custScaleY="89642" custLinFactNeighborX="-6983" custLinFactNeighborY="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29E58-FC2D-49E6-AC1B-1254630917B9}" type="pres">
      <dgm:prSet presAssocID="{A4B90D9C-E8BC-42B5-ACD3-B138DD23F62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9C6430-B4A6-4CF8-B1E4-960FEA81976A}" type="pres">
      <dgm:prSet presAssocID="{A4B90D9C-E8BC-42B5-ACD3-B138DD23F62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7ABA922-8DEC-471A-BF20-CCD91ECE9FF9}" type="pres">
      <dgm:prSet presAssocID="{1C4A6F2C-0AD3-4B8B-919B-7D4461D073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35F23-7729-49C6-9B3F-A551F981A2A8}" type="pres">
      <dgm:prSet presAssocID="{07559014-1BD9-49E6-A387-53B57F79827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3FFBFDD-632B-48FA-B38D-44EAC121A5F6}" type="pres">
      <dgm:prSet presAssocID="{07559014-1BD9-49E6-A387-53B57F79827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09908CD-6172-43EC-A1E6-0F7812F5D70B}" type="pres">
      <dgm:prSet presAssocID="{39FA7052-3EE6-40D6-8595-8996701F674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7B60D-84C6-4628-B197-CB3B6E5601E9}" type="presOf" srcId="{F46092B1-6C8E-462C-9E51-7E5307FE83DB}" destId="{84739DF3-8322-44DA-B0B1-55288CAA29D3}" srcOrd="0" destOrd="0" presId="urn:microsoft.com/office/officeart/2005/8/layout/process1"/>
    <dgm:cxn modelId="{3479E633-C29E-47D4-A964-4D522F43E929}" type="presOf" srcId="{F46092B1-6C8E-462C-9E51-7E5307FE83DB}" destId="{3A0D1BBC-956F-4DF9-AF92-762E14799AB4}" srcOrd="1" destOrd="0" presId="urn:microsoft.com/office/officeart/2005/8/layout/process1"/>
    <dgm:cxn modelId="{3ECE2203-09D1-48FA-9B46-89988309DF17}" type="presOf" srcId="{A4B90D9C-E8BC-42B5-ACD3-B138DD23F62D}" destId="{B0D29E58-FC2D-49E6-AC1B-1254630917B9}" srcOrd="0" destOrd="0" presId="urn:microsoft.com/office/officeart/2005/8/layout/process1"/>
    <dgm:cxn modelId="{672CB16A-D8CB-4D52-AB8F-7831E117E4E6}" type="presOf" srcId="{1C4A6F2C-0AD3-4B8B-919B-7D4461D073C3}" destId="{C7ABA922-8DEC-471A-BF20-CCD91ECE9FF9}" srcOrd="0" destOrd="0" presId="urn:microsoft.com/office/officeart/2005/8/layout/process1"/>
    <dgm:cxn modelId="{FD7D658E-8D37-4227-9B41-2B9907B30510}" type="presOf" srcId="{E472A827-E483-4711-8119-B1D5C5535ACE}" destId="{286580A0-6547-4CC5-9F6C-B22E0A76BF2F}" srcOrd="0" destOrd="0" presId="urn:microsoft.com/office/officeart/2005/8/layout/process1"/>
    <dgm:cxn modelId="{28CCAD4B-1C54-4E72-8C2C-67407BD198BB}" srcId="{8B9262EC-E234-43A4-8A16-8483DE8B54E0}" destId="{1C4A6F2C-0AD3-4B8B-919B-7D4461D073C3}" srcOrd="3" destOrd="0" parTransId="{3987281B-2135-4BBA-B3CE-C0DD272814DC}" sibTransId="{07559014-1BD9-49E6-A387-53B57F79827A}"/>
    <dgm:cxn modelId="{B18E22C3-412E-485D-A87C-4E2858F10003}" srcId="{8B9262EC-E234-43A4-8A16-8483DE8B54E0}" destId="{E472A827-E483-4711-8119-B1D5C5535ACE}" srcOrd="0" destOrd="0" parTransId="{960E6D04-4C46-41F8-B40B-9A500733CED8}" sibTransId="{53C8ED6D-DC6C-4AAC-B749-7DF29DE03662}"/>
    <dgm:cxn modelId="{5E47C58F-E55D-4AEB-A4D1-B96ADEE8D8D9}" srcId="{8B9262EC-E234-43A4-8A16-8483DE8B54E0}" destId="{39FA7052-3EE6-40D6-8595-8996701F674D}" srcOrd="4" destOrd="0" parTransId="{F0A82BA4-5A95-466D-A12A-C3ECB9018842}" sibTransId="{2597F462-62BB-463B-AD79-03CE3151014D}"/>
    <dgm:cxn modelId="{1D80D217-1D50-45EB-9419-476E06C0FE2F}" type="presOf" srcId="{07559014-1BD9-49E6-A387-53B57F79827A}" destId="{13FFBFDD-632B-48FA-B38D-44EAC121A5F6}" srcOrd="1" destOrd="0" presId="urn:microsoft.com/office/officeart/2005/8/layout/process1"/>
    <dgm:cxn modelId="{80DA0913-2E16-4C13-A949-9D98D4E10F02}" type="presOf" srcId="{53C8ED6D-DC6C-4AAC-B749-7DF29DE03662}" destId="{F0CE0B81-231A-46FB-A8E6-0F1C143F441E}" srcOrd="0" destOrd="0" presId="urn:microsoft.com/office/officeart/2005/8/layout/process1"/>
    <dgm:cxn modelId="{27D7C2CD-9DAF-4DE8-925C-6C34668A3F52}" type="presOf" srcId="{07559014-1BD9-49E6-A387-53B57F79827A}" destId="{82535F23-7729-49C6-9B3F-A551F981A2A8}" srcOrd="0" destOrd="0" presId="urn:microsoft.com/office/officeart/2005/8/layout/process1"/>
    <dgm:cxn modelId="{C8DAED95-EE1D-4E7D-B826-9BC02EB94013}" type="presOf" srcId="{0C6ACF5A-9437-4267-B275-084DDC3E51F4}" destId="{D85C1617-837D-4DE7-B754-0BC973E1FB30}" srcOrd="0" destOrd="0" presId="urn:microsoft.com/office/officeart/2005/8/layout/process1"/>
    <dgm:cxn modelId="{3FD0C0A4-D075-4974-8265-A3FC02B60EDB}" type="presOf" srcId="{A4B90D9C-E8BC-42B5-ACD3-B138DD23F62D}" destId="{2A9C6430-B4A6-4CF8-B1E4-960FEA81976A}" srcOrd="1" destOrd="0" presId="urn:microsoft.com/office/officeart/2005/8/layout/process1"/>
    <dgm:cxn modelId="{24EB1463-C282-4CB9-95FF-7A6985136021}" srcId="{8B9262EC-E234-43A4-8A16-8483DE8B54E0}" destId="{0C6ACF5A-9437-4267-B275-084DDC3E51F4}" srcOrd="2" destOrd="0" parTransId="{388E9D50-8510-4FC6-8B58-586983BC306D}" sibTransId="{A4B90D9C-E8BC-42B5-ACD3-B138DD23F62D}"/>
    <dgm:cxn modelId="{315894EB-FA8D-491C-A252-1FDBED71F944}" type="presOf" srcId="{CC9A873B-7F16-4510-9A41-46D72F235C8A}" destId="{156F58E4-F958-4A2B-B4BB-38747029B4A4}" srcOrd="0" destOrd="0" presId="urn:microsoft.com/office/officeart/2005/8/layout/process1"/>
    <dgm:cxn modelId="{D0AB4E03-281C-4F24-955C-35BFF53A4424}" srcId="{8B9262EC-E234-43A4-8A16-8483DE8B54E0}" destId="{CC9A873B-7F16-4510-9A41-46D72F235C8A}" srcOrd="1" destOrd="0" parTransId="{A01359E4-903F-43D3-B504-8ACBA0F3BED4}" sibTransId="{F46092B1-6C8E-462C-9E51-7E5307FE83DB}"/>
    <dgm:cxn modelId="{BB5584CB-365B-472C-B20F-12A162A19DEA}" type="presOf" srcId="{39FA7052-3EE6-40D6-8595-8996701F674D}" destId="{409908CD-6172-43EC-A1E6-0F7812F5D70B}" srcOrd="0" destOrd="0" presId="urn:microsoft.com/office/officeart/2005/8/layout/process1"/>
    <dgm:cxn modelId="{2405BDF8-8245-4814-9FD0-D36797DCFE35}" type="presOf" srcId="{53C8ED6D-DC6C-4AAC-B749-7DF29DE03662}" destId="{6F0A8742-8303-4B8E-BD36-00CDBF5FDCAC}" srcOrd="1" destOrd="0" presId="urn:microsoft.com/office/officeart/2005/8/layout/process1"/>
    <dgm:cxn modelId="{5E373DD8-9659-4E86-919A-ABF99138BEF0}" type="presOf" srcId="{8B9262EC-E234-43A4-8A16-8483DE8B54E0}" destId="{910D20C2-6DD0-48C7-8973-40F27B54AFD6}" srcOrd="0" destOrd="0" presId="urn:microsoft.com/office/officeart/2005/8/layout/process1"/>
    <dgm:cxn modelId="{F43357AE-276F-419C-90A2-5117DB5007E4}" type="presParOf" srcId="{910D20C2-6DD0-48C7-8973-40F27B54AFD6}" destId="{286580A0-6547-4CC5-9F6C-B22E0A76BF2F}" srcOrd="0" destOrd="0" presId="urn:microsoft.com/office/officeart/2005/8/layout/process1"/>
    <dgm:cxn modelId="{1B6F0605-FF79-42CB-A365-50D4B701337A}" type="presParOf" srcId="{910D20C2-6DD0-48C7-8973-40F27B54AFD6}" destId="{F0CE0B81-231A-46FB-A8E6-0F1C143F441E}" srcOrd="1" destOrd="0" presId="urn:microsoft.com/office/officeart/2005/8/layout/process1"/>
    <dgm:cxn modelId="{6AFF86D4-8E58-42AF-BBE0-82C12E107F1C}" type="presParOf" srcId="{F0CE0B81-231A-46FB-A8E6-0F1C143F441E}" destId="{6F0A8742-8303-4B8E-BD36-00CDBF5FDCAC}" srcOrd="0" destOrd="0" presId="urn:microsoft.com/office/officeart/2005/8/layout/process1"/>
    <dgm:cxn modelId="{AE3D4D5B-CD92-4472-AA7B-879206D58583}" type="presParOf" srcId="{910D20C2-6DD0-48C7-8973-40F27B54AFD6}" destId="{156F58E4-F958-4A2B-B4BB-38747029B4A4}" srcOrd="2" destOrd="0" presId="urn:microsoft.com/office/officeart/2005/8/layout/process1"/>
    <dgm:cxn modelId="{F97AAFA7-684A-47C8-9CBF-4A03F6D08DBF}" type="presParOf" srcId="{910D20C2-6DD0-48C7-8973-40F27B54AFD6}" destId="{84739DF3-8322-44DA-B0B1-55288CAA29D3}" srcOrd="3" destOrd="0" presId="urn:microsoft.com/office/officeart/2005/8/layout/process1"/>
    <dgm:cxn modelId="{68806EBE-F18D-40BC-AE6B-D9685F851C66}" type="presParOf" srcId="{84739DF3-8322-44DA-B0B1-55288CAA29D3}" destId="{3A0D1BBC-956F-4DF9-AF92-762E14799AB4}" srcOrd="0" destOrd="0" presId="urn:microsoft.com/office/officeart/2005/8/layout/process1"/>
    <dgm:cxn modelId="{AEAC17EA-97F8-46DE-8F9A-A9C10F736C2C}" type="presParOf" srcId="{910D20C2-6DD0-48C7-8973-40F27B54AFD6}" destId="{D85C1617-837D-4DE7-B754-0BC973E1FB30}" srcOrd="4" destOrd="0" presId="urn:microsoft.com/office/officeart/2005/8/layout/process1"/>
    <dgm:cxn modelId="{FDF46C78-4A90-4AE7-8839-799D8F2173D2}" type="presParOf" srcId="{910D20C2-6DD0-48C7-8973-40F27B54AFD6}" destId="{B0D29E58-FC2D-49E6-AC1B-1254630917B9}" srcOrd="5" destOrd="0" presId="urn:microsoft.com/office/officeart/2005/8/layout/process1"/>
    <dgm:cxn modelId="{E4DD96AC-635F-4C58-B395-869FB2CFC978}" type="presParOf" srcId="{B0D29E58-FC2D-49E6-AC1B-1254630917B9}" destId="{2A9C6430-B4A6-4CF8-B1E4-960FEA81976A}" srcOrd="0" destOrd="0" presId="urn:microsoft.com/office/officeart/2005/8/layout/process1"/>
    <dgm:cxn modelId="{CE54B638-9EE9-4D09-9EF1-DBF9617C4731}" type="presParOf" srcId="{910D20C2-6DD0-48C7-8973-40F27B54AFD6}" destId="{C7ABA922-8DEC-471A-BF20-CCD91ECE9FF9}" srcOrd="6" destOrd="0" presId="urn:microsoft.com/office/officeart/2005/8/layout/process1"/>
    <dgm:cxn modelId="{401700EC-5E8B-4FC3-8161-5FE7FEBF6A26}" type="presParOf" srcId="{910D20C2-6DD0-48C7-8973-40F27B54AFD6}" destId="{82535F23-7729-49C6-9B3F-A551F981A2A8}" srcOrd="7" destOrd="0" presId="urn:microsoft.com/office/officeart/2005/8/layout/process1"/>
    <dgm:cxn modelId="{A041CD94-BD2D-4645-99AE-1CDC46B5E4BF}" type="presParOf" srcId="{82535F23-7729-49C6-9B3F-A551F981A2A8}" destId="{13FFBFDD-632B-48FA-B38D-44EAC121A5F6}" srcOrd="0" destOrd="0" presId="urn:microsoft.com/office/officeart/2005/8/layout/process1"/>
    <dgm:cxn modelId="{1844CD1D-A30A-4285-BE2E-C33645722E67}" type="presParOf" srcId="{910D20C2-6DD0-48C7-8973-40F27B54AFD6}" destId="{409908CD-6172-43EC-A1E6-0F7812F5D70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D9B06-7DCC-4FE4-B8FC-C549E4BCC902}">
      <dsp:nvSpPr>
        <dsp:cNvPr id="0" name=""/>
        <dsp:cNvSpPr/>
      </dsp:nvSpPr>
      <dsp:spPr>
        <a:xfrm>
          <a:off x="0" y="0"/>
          <a:ext cx="1601390" cy="96083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</a:rPr>
            <a:t>a+b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8142" y="28142"/>
        <a:ext cx="1545106" cy="904550"/>
      </dsp:txXfrm>
    </dsp:sp>
    <dsp:sp modelId="{8BA1DEA4-4053-4A9B-9242-A3D8B3556476}">
      <dsp:nvSpPr>
        <dsp:cNvPr id="0" name=""/>
        <dsp:cNvSpPr/>
      </dsp:nvSpPr>
      <dsp:spPr>
        <a:xfrm rot="132267">
          <a:off x="1738516" y="323548"/>
          <a:ext cx="291150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1738548" y="401297"/>
        <a:ext cx="203805" cy="238286"/>
      </dsp:txXfrm>
    </dsp:sp>
    <dsp:sp modelId="{52547A5F-EA32-4AB0-A7FD-9FB6E1C2AF6B}">
      <dsp:nvSpPr>
        <dsp:cNvPr id="0" name=""/>
        <dsp:cNvSpPr/>
      </dsp:nvSpPr>
      <dsp:spPr>
        <a:xfrm>
          <a:off x="2150324" y="82774"/>
          <a:ext cx="1601390" cy="96083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রাশি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178466" y="110916"/>
        <a:ext cx="1545106" cy="904550"/>
      </dsp:txXfrm>
    </dsp:sp>
    <dsp:sp modelId="{26C5F1EB-B43B-4ED3-8B84-FB0ED200E55B}">
      <dsp:nvSpPr>
        <dsp:cNvPr id="0" name=""/>
        <dsp:cNvSpPr/>
      </dsp:nvSpPr>
      <dsp:spPr>
        <a:xfrm rot="41970">
          <a:off x="3918768" y="378596"/>
          <a:ext cx="354207" cy="39714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918772" y="457376"/>
        <a:ext cx="247945" cy="238286"/>
      </dsp:txXfrm>
    </dsp:sp>
    <dsp:sp modelId="{C565DA28-04BF-466F-826F-DDB2B7886B7C}">
      <dsp:nvSpPr>
        <dsp:cNvPr id="0" name=""/>
        <dsp:cNvSpPr/>
      </dsp:nvSpPr>
      <dsp:spPr>
        <a:xfrm>
          <a:off x="4419981" y="110484"/>
          <a:ext cx="1601390" cy="96083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দুইটি পদ</a:t>
          </a:r>
          <a:endParaRPr lang="en-US" sz="3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448123" y="138626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2674F-490D-40A4-8751-C0C2044AF8D2}">
      <dsp:nvSpPr>
        <dsp:cNvPr id="0" name=""/>
        <dsp:cNvSpPr/>
      </dsp:nvSpPr>
      <dsp:spPr>
        <a:xfrm>
          <a:off x="0" y="344974"/>
          <a:ext cx="19335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58BBD0-144D-427F-B154-23823BB2BD73}">
      <dsp:nvSpPr>
        <dsp:cNvPr id="0" name=""/>
        <dsp:cNvSpPr/>
      </dsp:nvSpPr>
      <dsp:spPr>
        <a:xfrm>
          <a:off x="96679" y="108814"/>
          <a:ext cx="1353516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160" tIns="0" rIns="5116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19736" y="131871"/>
        <a:ext cx="1307402" cy="426206"/>
      </dsp:txXfrm>
    </dsp:sp>
    <dsp:sp modelId="{70323E9A-4867-4653-9C02-EB8383520904}">
      <dsp:nvSpPr>
        <dsp:cNvPr id="0" name=""/>
        <dsp:cNvSpPr/>
      </dsp:nvSpPr>
      <dsp:spPr>
        <a:xfrm>
          <a:off x="0" y="1055739"/>
          <a:ext cx="19335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989790-8A31-4AE5-8890-DED4574CC7D4}">
      <dsp:nvSpPr>
        <dsp:cNvPr id="0" name=""/>
        <dsp:cNvSpPr/>
      </dsp:nvSpPr>
      <dsp:spPr>
        <a:xfrm>
          <a:off x="528787" y="936042"/>
          <a:ext cx="72988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160" tIns="0" rIns="5116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600" b="1" i="1" kern="1200" cap="none" spc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𝟏</m:t>
                </m:r>
              </m:oMath>
            </m:oMathPara>
          </a14:m>
          <a:endParaRPr lang="en-US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51844" y="959099"/>
        <a:ext cx="683769" cy="426206"/>
      </dsp:txXfrm>
    </dsp:sp>
    <dsp:sp modelId="{40D16817-E6AC-4098-8EF1-9B149A89A9EA}">
      <dsp:nvSpPr>
        <dsp:cNvPr id="0" name=""/>
        <dsp:cNvSpPr/>
      </dsp:nvSpPr>
      <dsp:spPr>
        <a:xfrm>
          <a:off x="0" y="1796494"/>
          <a:ext cx="19335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6344AE-3C37-495F-AAB4-21DC6A87E38A}">
      <dsp:nvSpPr>
        <dsp:cNvPr id="0" name=""/>
        <dsp:cNvSpPr/>
      </dsp:nvSpPr>
      <dsp:spPr>
        <a:xfrm>
          <a:off x="604977" y="1628031"/>
          <a:ext cx="74391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160" tIns="0" rIns="5116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</a:t>
          </a:r>
          <a:endParaRPr lang="en-US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28034" y="1651088"/>
        <a:ext cx="697805" cy="426206"/>
      </dsp:txXfrm>
    </dsp:sp>
    <dsp:sp modelId="{5BA838D8-27B2-4227-9894-A65D12D67388}">
      <dsp:nvSpPr>
        <dsp:cNvPr id="0" name=""/>
        <dsp:cNvSpPr/>
      </dsp:nvSpPr>
      <dsp:spPr>
        <a:xfrm>
          <a:off x="0" y="2522253"/>
          <a:ext cx="19335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85F49D-E9D0-4907-AF4F-47C26748443A}">
      <dsp:nvSpPr>
        <dsp:cNvPr id="0" name=""/>
        <dsp:cNvSpPr/>
      </dsp:nvSpPr>
      <dsp:spPr>
        <a:xfrm>
          <a:off x="604977" y="2320455"/>
          <a:ext cx="729883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160" tIns="0" rIns="5116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3</a:t>
          </a:r>
          <a:endParaRPr lang="en-US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28034" y="2343512"/>
        <a:ext cx="683769" cy="426206"/>
      </dsp:txXfrm>
    </dsp:sp>
    <dsp:sp modelId="{EF5C05B1-2619-45A9-A1C7-9F3F9130B584}">
      <dsp:nvSpPr>
        <dsp:cNvPr id="0" name=""/>
        <dsp:cNvSpPr/>
      </dsp:nvSpPr>
      <dsp:spPr>
        <a:xfrm>
          <a:off x="0" y="3248014"/>
          <a:ext cx="193359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D307C0-3B4A-469A-BA5F-38B1D6F3907F}">
      <dsp:nvSpPr>
        <dsp:cNvPr id="0" name=""/>
        <dsp:cNvSpPr/>
      </dsp:nvSpPr>
      <dsp:spPr>
        <a:xfrm>
          <a:off x="604977" y="2914324"/>
          <a:ext cx="743919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160" tIns="0" rIns="5116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4</a:t>
          </a:r>
          <a:endParaRPr lang="en-US" sz="16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628034" y="2937381"/>
        <a:ext cx="697805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80A0-6547-4CC5-9F6C-B22E0A76BF2F}">
      <dsp:nvSpPr>
        <dsp:cNvPr id="0" name=""/>
        <dsp:cNvSpPr/>
      </dsp:nvSpPr>
      <dsp:spPr>
        <a:xfrm>
          <a:off x="8813" y="750017"/>
          <a:ext cx="1399179" cy="104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29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</m:ctrlPr>
                  </m:sSupPr>
                  <m:e>
                    <m:r>
                      <a:rPr lang="en-US" sz="29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29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1</m:t>
                    </m:r>
                    <m:r>
                      <a:rPr lang="en-US" sz="29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9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𝑦</m:t>
                    </m:r>
                    <m:r>
                      <a:rPr lang="en-US" sz="29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</m:e>
                  <m:sup>
                    <m:r>
                      <a:rPr lang="en-US" sz="29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sup>
                </m:sSup>
              </m:oMath>
            </m:oMathPara>
          </a14:m>
          <a:endParaRPr lang="en-US" sz="2900" b="1" kern="1200" cap="none" spc="0" dirty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9477" y="780681"/>
        <a:ext cx="1337851" cy="985612"/>
      </dsp:txXfrm>
    </dsp:sp>
    <dsp:sp modelId="{F0CE0B81-231A-46FB-A8E6-0F1C143F441E}">
      <dsp:nvSpPr>
        <dsp:cNvPr id="0" name=""/>
        <dsp:cNvSpPr/>
      </dsp:nvSpPr>
      <dsp:spPr>
        <a:xfrm>
          <a:off x="1547911" y="1099989"/>
          <a:ext cx="296626" cy="3469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47911" y="1169388"/>
        <a:ext cx="207638" cy="208198"/>
      </dsp:txXfrm>
    </dsp:sp>
    <dsp:sp modelId="{156F58E4-F958-4A2B-B4BB-38747029B4A4}">
      <dsp:nvSpPr>
        <dsp:cNvPr id="0" name=""/>
        <dsp:cNvSpPr/>
      </dsp:nvSpPr>
      <dsp:spPr>
        <a:xfrm>
          <a:off x="1967664" y="912188"/>
          <a:ext cx="1028242" cy="722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09966"/>
                <a:satOff val="11412"/>
                <a:lumOff val="-210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209966"/>
                <a:satOff val="11412"/>
                <a:lumOff val="-210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209966"/>
                <a:satOff val="11412"/>
                <a:lumOff val="-210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209966"/>
                <a:satOff val="11412"/>
                <a:lumOff val="-210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209966"/>
                <a:satOff val="11412"/>
                <a:lumOff val="-210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209966"/>
                <a:satOff val="11412"/>
                <a:lumOff val="-210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বিস্তৃতি</a:t>
          </a:r>
          <a:endParaRPr lang="en-US" sz="2800" b="1" kern="1200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988828" y="933352"/>
        <a:ext cx="985914" cy="680270"/>
      </dsp:txXfrm>
    </dsp:sp>
    <dsp:sp modelId="{84739DF3-8322-44DA-B0B1-55288CAA29D3}">
      <dsp:nvSpPr>
        <dsp:cNvPr id="0" name=""/>
        <dsp:cNvSpPr/>
      </dsp:nvSpPr>
      <dsp:spPr>
        <a:xfrm rot="9634">
          <a:off x="3126054" y="1102181"/>
          <a:ext cx="275913" cy="3469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79955"/>
                <a:satOff val="15216"/>
                <a:lumOff val="-2811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279955"/>
                <a:satOff val="15216"/>
                <a:lumOff val="-2811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279955"/>
                <a:satOff val="15216"/>
                <a:lumOff val="-2811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279955"/>
                <a:satOff val="15216"/>
                <a:lumOff val="-2811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279955"/>
                <a:satOff val="15216"/>
                <a:lumOff val="-281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279955"/>
                <a:satOff val="15216"/>
                <a:lumOff val="-281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26054" y="1171464"/>
        <a:ext cx="193139" cy="208198"/>
      </dsp:txXfrm>
    </dsp:sp>
    <dsp:sp modelId="{D85C1617-837D-4DE7-B754-0BC973E1FB30}">
      <dsp:nvSpPr>
        <dsp:cNvPr id="0" name=""/>
        <dsp:cNvSpPr/>
      </dsp:nvSpPr>
      <dsp:spPr>
        <a:xfrm>
          <a:off x="3516497" y="809253"/>
          <a:ext cx="1509504" cy="9384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19932"/>
                <a:satOff val="22824"/>
                <a:lumOff val="-421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419932"/>
                <a:satOff val="22824"/>
                <a:lumOff val="-421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419932"/>
                <a:satOff val="22824"/>
                <a:lumOff val="-421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419932"/>
                <a:satOff val="22824"/>
                <a:lumOff val="-421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419932"/>
                <a:satOff val="22824"/>
                <a:lumOff val="-421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800" b="1" i="1" kern="1200" cap="none" spc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1</m:t>
                </m:r>
                <m:r>
                  <a:rPr lang="en-US" sz="2800" b="1" i="1" kern="1200" cap="none" spc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+</m:t>
                </m:r>
                <m:r>
                  <a:rPr lang="en-US" sz="2800" b="1" i="1" kern="1200" cap="none" spc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𝟐</m:t>
                </m:r>
                <m:r>
                  <a:rPr lang="en-US" sz="2800" b="1" i="1" kern="1200" cap="none" spc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𝑦</m:t>
                </m:r>
                <m:r>
                  <a:rPr lang="en-US" sz="2800" b="1" i="1" kern="1200" cap="none" spc="0" smtClean="0">
                    <a:ln w="11430"/>
                    <a:solidFill>
                      <a:srgbClr val="FF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Cambria Math"/>
                  </a:rPr>
                  <m:t>+</m:t>
                </m:r>
                <m:sSup>
                  <m:sSupPr>
                    <m:ctrlPr>
                      <a:rPr lang="en-US" sz="28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</m:ctrlPr>
                  </m:sSupPr>
                  <m:e>
                    <m:r>
                      <a:rPr lang="en-US" sz="28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𝒚</m:t>
                    </m:r>
                  </m:e>
                  <m:sup>
                    <m:r>
                      <a:rPr lang="en-US" sz="2800" b="1" i="1" kern="1200" cap="none" spc="0" smtClean="0">
                        <a:ln w="11430"/>
                        <a:solidFill>
                          <a:srgbClr val="FF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𝟐</m:t>
                    </m:r>
                  </m:sup>
                </m:sSup>
              </m:oMath>
            </m:oMathPara>
          </a14:m>
          <a:endParaRPr lang="en-US" sz="2800" b="1" kern="1200" cap="none" spc="0" dirty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543985" y="836741"/>
        <a:ext cx="1454528" cy="883522"/>
      </dsp:txXfrm>
    </dsp:sp>
    <dsp:sp modelId="{B0D29E58-FC2D-49E6-AC1B-1254630917B9}">
      <dsp:nvSpPr>
        <dsp:cNvPr id="0" name=""/>
        <dsp:cNvSpPr/>
      </dsp:nvSpPr>
      <dsp:spPr>
        <a:xfrm rot="21591603">
          <a:off x="5175690" y="1102407"/>
          <a:ext cx="317340" cy="3469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59909"/>
                <a:satOff val="30431"/>
                <a:lumOff val="-5621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559909"/>
                <a:satOff val="30431"/>
                <a:lumOff val="-5621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559909"/>
                <a:satOff val="30431"/>
                <a:lumOff val="-5621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559909"/>
                <a:satOff val="30431"/>
                <a:lumOff val="-5621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559909"/>
                <a:satOff val="30431"/>
                <a:lumOff val="-562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559909"/>
                <a:satOff val="30431"/>
                <a:lumOff val="-562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175690" y="1171922"/>
        <a:ext cx="222138" cy="208198"/>
      </dsp:txXfrm>
    </dsp:sp>
    <dsp:sp modelId="{C7ABA922-8DEC-471A-BF20-CCD91ECE9FF9}">
      <dsp:nvSpPr>
        <dsp:cNvPr id="0" name=""/>
        <dsp:cNvSpPr/>
      </dsp:nvSpPr>
      <dsp:spPr>
        <a:xfrm>
          <a:off x="5624755" y="750017"/>
          <a:ext cx="1399179" cy="104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29898"/>
                <a:satOff val="34235"/>
                <a:lumOff val="-632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629898"/>
                <a:satOff val="34235"/>
                <a:lumOff val="-632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629898"/>
                <a:satOff val="34235"/>
                <a:lumOff val="-632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629898"/>
                <a:satOff val="34235"/>
                <a:lumOff val="-632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629898"/>
                <a:satOff val="34235"/>
                <a:lumOff val="-632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629898"/>
                <a:satOff val="34235"/>
                <a:lumOff val="-632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cap="none" spc="0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পদসংখ্যা</a:t>
          </a:r>
          <a:endParaRPr lang="en-US" sz="2800" b="1" kern="1200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655419" y="780681"/>
        <a:ext cx="1337851" cy="985612"/>
      </dsp:txXfrm>
    </dsp:sp>
    <dsp:sp modelId="{82535F23-7729-49C6-9B3F-A551F981A2A8}">
      <dsp:nvSpPr>
        <dsp:cNvPr id="0" name=""/>
        <dsp:cNvSpPr/>
      </dsp:nvSpPr>
      <dsp:spPr>
        <a:xfrm>
          <a:off x="7163853" y="1099989"/>
          <a:ext cx="296626" cy="3469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39864"/>
                <a:satOff val="45647"/>
                <a:lumOff val="-8432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839864"/>
                <a:satOff val="45647"/>
                <a:lumOff val="-8432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839864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839864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839864"/>
                <a:satOff val="45647"/>
                <a:lumOff val="-843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839864"/>
                <a:satOff val="45647"/>
                <a:lumOff val="-843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63853" y="1169388"/>
        <a:ext cx="207638" cy="208198"/>
      </dsp:txXfrm>
    </dsp:sp>
    <dsp:sp modelId="{409908CD-6172-43EC-A1E6-0F7812F5D70B}">
      <dsp:nvSpPr>
        <dsp:cNvPr id="0" name=""/>
        <dsp:cNvSpPr/>
      </dsp:nvSpPr>
      <dsp:spPr>
        <a:xfrm>
          <a:off x="7583606" y="750017"/>
          <a:ext cx="1399179" cy="10469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39864"/>
                <a:satOff val="45647"/>
                <a:lumOff val="-8432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-839864"/>
                <a:satOff val="45647"/>
                <a:lumOff val="-8432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-839864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-839864"/>
                <a:satOff val="45647"/>
                <a:lumOff val="-8432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-839864"/>
                <a:satOff val="45647"/>
                <a:lumOff val="-843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-839864"/>
                <a:satOff val="45647"/>
                <a:lumOff val="-843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2</a:t>
          </a:r>
          <a14:m xmlns:a14="http://schemas.microsoft.com/office/drawing/2010/main">
            <m:oMath xmlns:m="http://schemas.openxmlformats.org/officeDocument/2006/math"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m:t>+</m:t>
              </m:r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m:t>𝟏</m:t>
              </m:r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m:t>=</m:t>
              </m:r>
              <m:r>
                <a:rPr lang="en-US" sz="2800" b="1" i="1" kern="1200" cap="none" spc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rPr>
                <m:t>𝟑</m:t>
              </m:r>
            </m:oMath>
          </a14:m>
          <a:endParaRPr lang="en-US" sz="2800" b="1" kern="1200" cap="none" spc="0" dirty="0">
            <a:ln w="11430"/>
            <a:solidFill>
              <a:srgbClr val="FF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7614270" y="780681"/>
        <a:ext cx="1337851" cy="98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10F24-6496-43E4-9EA4-C90BD6F0964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ABF8E-D5FA-48A5-AF49-97FA9FFB1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9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10" Type="http://schemas.openxmlformats.org/officeDocument/2006/relationships/image" Target="../media/image48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2.xml"/><Relationship Id="rId7" Type="http://schemas.openxmlformats.org/officeDocument/2006/relationships/diagramData" Target="../diagrams/data1.xml"/><Relationship Id="rId12" Type="http://schemas.openxmlformats.org/officeDocument/2006/relationships/image" Target="../media/image4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10" Type="http://schemas.openxmlformats.org/officeDocument/2006/relationships/diagramColors" Target="../diagrams/colors1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Layout" Target="../diagrams/layout2.xml"/><Relationship Id="rId18" Type="http://schemas.openxmlformats.org/officeDocument/2006/relationships/diagramLayout" Target="../diagrams/layout20.xml"/><Relationship Id="rId26" Type="http://schemas.openxmlformats.org/officeDocument/2006/relationships/diagramData" Target="../diagrams/data5.xml"/><Relationship Id="rId21" Type="http://schemas.openxmlformats.org/officeDocument/2006/relationships/diagramData" Target="../diagrams/data4.xml"/><Relationship Id="rId7" Type="http://schemas.openxmlformats.org/officeDocument/2006/relationships/image" Target="../media/image6.png"/><Relationship Id="rId12" Type="http://schemas.openxmlformats.org/officeDocument/2006/relationships/diagramData" Target="../diagrams/data2.xml"/><Relationship Id="rId17" Type="http://schemas.openxmlformats.org/officeDocument/2006/relationships/diagramData" Target="../diagrams/data3.xml"/><Relationship Id="rId25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6" Type="http://schemas.microsoft.com/office/2007/relationships/diagramDrawing" Target="../diagrams/drawing2.xml"/><Relationship Id="rId20" Type="http://schemas.openxmlformats.org/officeDocument/2006/relationships/diagramColors" Target="../diagrams/colors20.xml"/><Relationship Id="rId29" Type="http://schemas.openxmlformats.org/officeDocument/2006/relationships/diagramColors" Target="../diagrams/colors30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diagramColors" Target="../diagrams/colors3.xml"/><Relationship Id="rId5" Type="http://schemas.openxmlformats.org/officeDocument/2006/relationships/image" Target="../media/image410.png"/><Relationship Id="rId15" Type="http://schemas.openxmlformats.org/officeDocument/2006/relationships/diagramColors" Target="../diagrams/colors2.xml"/><Relationship Id="rId23" Type="http://schemas.openxmlformats.org/officeDocument/2006/relationships/diagramQuickStyle" Target="../diagrams/quickStyle3.xml"/><Relationship Id="rId28" Type="http://schemas.openxmlformats.org/officeDocument/2006/relationships/diagramQuickStyle" Target="../diagrams/quickStyle30.xml"/><Relationship Id="rId10" Type="http://schemas.openxmlformats.org/officeDocument/2006/relationships/image" Target="../media/image9.png"/><Relationship Id="rId19" Type="http://schemas.openxmlformats.org/officeDocument/2006/relationships/diagramQuickStyle" Target="../diagrams/quickStyle20.xml"/><Relationship Id="rId9" Type="http://schemas.openxmlformats.org/officeDocument/2006/relationships/image" Target="../media/image8.png"/><Relationship Id="rId14" Type="http://schemas.openxmlformats.org/officeDocument/2006/relationships/diagramQuickStyle" Target="../diagrams/quickStyle2.xml"/><Relationship Id="rId22" Type="http://schemas.openxmlformats.org/officeDocument/2006/relationships/diagramLayout" Target="../diagrams/layout3.xml"/><Relationship Id="rId27" Type="http://schemas.openxmlformats.org/officeDocument/2006/relationships/diagramLayout" Target="../diagrams/layout30.xml"/><Relationship Id="rId3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34490" y="1399310"/>
            <a:ext cx="3512127" cy="191840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bn-BD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  <a:t>সু-স্বাগতম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  <a:t/>
            </a:r>
            <a:b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NikoshBAN"/>
                <a:cs typeface="NikoshBAN" panose="02000000000000000000" pitchFamily="2" charset="0"/>
              </a:rPr>
            </a:b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9" y="3865418"/>
            <a:ext cx="3429001" cy="2209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70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3"/>
    </mc:Choice>
    <mc:Fallback xmlns="">
      <p:transition spd="slow" advTm="11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Isosceles Triangle 76"/>
          <p:cNvSpPr/>
          <p:nvPr/>
        </p:nvSpPr>
        <p:spPr>
          <a:xfrm>
            <a:off x="4324413" y="1752598"/>
            <a:ext cx="685800" cy="6096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Isosceles Triangle 77"/>
          <p:cNvSpPr/>
          <p:nvPr/>
        </p:nvSpPr>
        <p:spPr>
          <a:xfrm>
            <a:off x="6755841" y="3539858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Isosceles Triangle 78"/>
          <p:cNvSpPr/>
          <p:nvPr/>
        </p:nvSpPr>
        <p:spPr>
          <a:xfrm>
            <a:off x="3673185" y="2957967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Isosceles Triangle 79"/>
          <p:cNvSpPr/>
          <p:nvPr/>
        </p:nvSpPr>
        <p:spPr>
          <a:xfrm>
            <a:off x="5768827" y="1757795"/>
            <a:ext cx="638069" cy="60960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Isosceles Triangle 80"/>
          <p:cNvSpPr/>
          <p:nvPr/>
        </p:nvSpPr>
        <p:spPr>
          <a:xfrm>
            <a:off x="4002231" y="2362199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Isosceles Triangle 81"/>
          <p:cNvSpPr/>
          <p:nvPr/>
        </p:nvSpPr>
        <p:spPr>
          <a:xfrm>
            <a:off x="6059619" y="2362199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Isosceles Triangle 82"/>
          <p:cNvSpPr/>
          <p:nvPr/>
        </p:nvSpPr>
        <p:spPr>
          <a:xfrm>
            <a:off x="6399087" y="2971823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Isosceles Triangle 83"/>
          <p:cNvSpPr/>
          <p:nvPr/>
        </p:nvSpPr>
        <p:spPr>
          <a:xfrm>
            <a:off x="4677639" y="1124564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Isosceles Triangle 84"/>
          <p:cNvSpPr/>
          <p:nvPr/>
        </p:nvSpPr>
        <p:spPr>
          <a:xfrm>
            <a:off x="5370418" y="1143000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3333741" y="3551485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Isosceles Triangle 86"/>
          <p:cNvSpPr/>
          <p:nvPr/>
        </p:nvSpPr>
        <p:spPr>
          <a:xfrm>
            <a:off x="5020539" y="533399"/>
            <a:ext cx="685800" cy="609600"/>
          </a:xfrm>
          <a:prstGeom prst="triangl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8" name="TextBox 51"/>
          <p:cNvSpPr txBox="1"/>
          <p:nvPr/>
        </p:nvSpPr>
        <p:spPr>
          <a:xfrm>
            <a:off x="303082" y="547755"/>
            <a:ext cx="371646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প্যাসকেলের ত্রিভুজ 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1"/>
          <p:cNvSpPr txBox="1"/>
          <p:nvPr/>
        </p:nvSpPr>
        <p:spPr>
          <a:xfrm>
            <a:off x="383477" y="1697182"/>
            <a:ext cx="2878258" cy="230832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 থেকে আমরা দেখতে পাই এর বাম ও ডান দিকে আছে  </a:t>
            </a:r>
            <a:r>
              <a:rPr lang="en-US" sz="3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1’</a:t>
            </a:r>
            <a:endParaRPr lang="en-US" sz="3600" b="1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 rot="1679983">
            <a:off x="4321292" y="497813"/>
            <a:ext cx="363527" cy="38819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 rot="19843469">
            <a:off x="6029470" y="506747"/>
            <a:ext cx="390836" cy="38688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2" name="TextBox 3"/>
          <p:cNvSpPr txBox="1"/>
          <p:nvPr/>
        </p:nvSpPr>
        <p:spPr>
          <a:xfrm>
            <a:off x="789783" y="4440379"/>
            <a:ext cx="7755058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 মাঝখানের সংখ্যাগুলো প্রত্যেকটি ঠিক উপরের দুইটি সংখ্যার যোগফল । 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180"/>
              <p:cNvSpPr txBox="1"/>
              <p:nvPr/>
            </p:nvSpPr>
            <p:spPr>
              <a:xfrm>
                <a:off x="5493507" y="3820651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93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507" y="3820651"/>
                <a:ext cx="5334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181"/>
              <p:cNvSpPr txBox="1"/>
              <p:nvPr/>
            </p:nvSpPr>
            <p:spPr>
              <a:xfrm>
                <a:off x="5020539" y="1842626"/>
                <a:ext cx="606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94" name="TextBox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39" y="1842626"/>
                <a:ext cx="606136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182"/>
          <p:cNvSpPr txBox="1"/>
          <p:nvPr/>
        </p:nvSpPr>
        <p:spPr>
          <a:xfrm>
            <a:off x="5510704" y="247427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6" name="TextBox 183"/>
          <p:cNvSpPr txBox="1"/>
          <p:nvPr/>
        </p:nvSpPr>
        <p:spPr>
          <a:xfrm>
            <a:off x="4787714" y="25027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184"/>
              <p:cNvSpPr txBox="1"/>
              <p:nvPr/>
            </p:nvSpPr>
            <p:spPr>
              <a:xfrm>
                <a:off x="5692530" y="3016815"/>
                <a:ext cx="6857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97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30" y="3016815"/>
                <a:ext cx="68579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185"/>
              <p:cNvSpPr txBox="1"/>
              <p:nvPr/>
            </p:nvSpPr>
            <p:spPr>
              <a:xfrm>
                <a:off x="4358985" y="3168212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98" name="TextBox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85" y="3168212"/>
                <a:ext cx="5334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186"/>
              <p:cNvSpPr txBox="1"/>
              <p:nvPr/>
            </p:nvSpPr>
            <p:spPr>
              <a:xfrm>
                <a:off x="4038600" y="3681566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99" name="TextBox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681566"/>
                <a:ext cx="533400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187"/>
              <p:cNvSpPr txBox="1"/>
              <p:nvPr/>
            </p:nvSpPr>
            <p:spPr>
              <a:xfrm>
                <a:off x="5075950" y="3103676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00" name="TextBox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950" y="3103676"/>
                <a:ext cx="533400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88"/>
              <p:cNvSpPr txBox="1"/>
              <p:nvPr/>
            </p:nvSpPr>
            <p:spPr>
              <a:xfrm>
                <a:off x="6135819" y="3736805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01" name="TextBox 1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819" y="3736805"/>
                <a:ext cx="533400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89"/>
              <p:cNvSpPr txBox="1"/>
              <p:nvPr/>
            </p:nvSpPr>
            <p:spPr>
              <a:xfrm>
                <a:off x="4743513" y="3773007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102" name="TextBox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513" y="3773007"/>
                <a:ext cx="53340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Flowchart: Merge 103"/>
          <p:cNvSpPr/>
          <p:nvPr/>
        </p:nvSpPr>
        <p:spPr>
          <a:xfrm>
            <a:off x="5040331" y="3568132"/>
            <a:ext cx="682343" cy="590159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lowchart: Merge 104"/>
          <p:cNvSpPr/>
          <p:nvPr/>
        </p:nvSpPr>
        <p:spPr>
          <a:xfrm>
            <a:off x="4002232" y="2994275"/>
            <a:ext cx="701028" cy="58868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Merge 105"/>
          <p:cNvSpPr/>
          <p:nvPr/>
        </p:nvSpPr>
        <p:spPr>
          <a:xfrm>
            <a:off x="6035428" y="2957967"/>
            <a:ext cx="703106" cy="616550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lowchart: Merge 106"/>
          <p:cNvSpPr/>
          <p:nvPr/>
        </p:nvSpPr>
        <p:spPr>
          <a:xfrm>
            <a:off x="5323608" y="2957967"/>
            <a:ext cx="812212" cy="53919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lowchart: Merge 107"/>
          <p:cNvSpPr/>
          <p:nvPr/>
        </p:nvSpPr>
        <p:spPr>
          <a:xfrm>
            <a:off x="4658651" y="1697184"/>
            <a:ext cx="704788" cy="690994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lowchart: Merge 108"/>
          <p:cNvSpPr/>
          <p:nvPr/>
        </p:nvSpPr>
        <p:spPr>
          <a:xfrm>
            <a:off x="5276914" y="1757795"/>
            <a:ext cx="858906" cy="681002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Extract 109"/>
          <p:cNvSpPr/>
          <p:nvPr/>
        </p:nvSpPr>
        <p:spPr>
          <a:xfrm>
            <a:off x="4984244" y="1757795"/>
            <a:ext cx="642432" cy="630383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lowchart: Merge 110"/>
          <p:cNvSpPr/>
          <p:nvPr/>
        </p:nvSpPr>
        <p:spPr>
          <a:xfrm>
            <a:off x="4345131" y="2362198"/>
            <a:ext cx="716258" cy="595769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lowchart: Merge 111"/>
          <p:cNvSpPr/>
          <p:nvPr/>
        </p:nvSpPr>
        <p:spPr>
          <a:xfrm>
            <a:off x="5713318" y="2388179"/>
            <a:ext cx="685769" cy="606096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lowchart: Merge 112"/>
          <p:cNvSpPr/>
          <p:nvPr/>
        </p:nvSpPr>
        <p:spPr>
          <a:xfrm>
            <a:off x="5061389" y="2388179"/>
            <a:ext cx="707438" cy="60609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lowchart: Extract 113"/>
          <p:cNvSpPr/>
          <p:nvPr/>
        </p:nvSpPr>
        <p:spPr>
          <a:xfrm>
            <a:off x="4703260" y="2388178"/>
            <a:ext cx="730848" cy="569789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lowchart: Extract 114"/>
          <p:cNvSpPr/>
          <p:nvPr/>
        </p:nvSpPr>
        <p:spPr>
          <a:xfrm>
            <a:off x="5464127" y="2438797"/>
            <a:ext cx="609400" cy="519170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Merge 115"/>
          <p:cNvSpPr/>
          <p:nvPr/>
        </p:nvSpPr>
        <p:spPr>
          <a:xfrm>
            <a:off x="4703260" y="2994275"/>
            <a:ext cx="730848" cy="54558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lowchart: Extract 116"/>
          <p:cNvSpPr/>
          <p:nvPr/>
        </p:nvSpPr>
        <p:spPr>
          <a:xfrm>
            <a:off x="4358985" y="2994275"/>
            <a:ext cx="702404" cy="571066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lowchart: Merge 117"/>
          <p:cNvSpPr/>
          <p:nvPr/>
        </p:nvSpPr>
        <p:spPr>
          <a:xfrm>
            <a:off x="5349978" y="2971799"/>
            <a:ext cx="779289" cy="545583"/>
          </a:xfrm>
          <a:prstGeom prst="flowChartMer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lowchart: Extract 118"/>
          <p:cNvSpPr/>
          <p:nvPr/>
        </p:nvSpPr>
        <p:spPr>
          <a:xfrm>
            <a:off x="5068685" y="3016814"/>
            <a:ext cx="700142" cy="52304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lowchart: Extract 119"/>
          <p:cNvSpPr/>
          <p:nvPr/>
        </p:nvSpPr>
        <p:spPr>
          <a:xfrm>
            <a:off x="6015956" y="3517382"/>
            <a:ext cx="742049" cy="622645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lowchart: Merge 120"/>
          <p:cNvSpPr/>
          <p:nvPr/>
        </p:nvSpPr>
        <p:spPr>
          <a:xfrm>
            <a:off x="5276913" y="1757795"/>
            <a:ext cx="852353" cy="68100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lowchart: Merge 121"/>
          <p:cNvSpPr/>
          <p:nvPr/>
        </p:nvSpPr>
        <p:spPr>
          <a:xfrm>
            <a:off x="4369049" y="3570595"/>
            <a:ext cx="668416" cy="57263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owchart: Merge 122"/>
          <p:cNvSpPr/>
          <p:nvPr/>
        </p:nvSpPr>
        <p:spPr>
          <a:xfrm>
            <a:off x="5681340" y="3528231"/>
            <a:ext cx="725557" cy="621227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lowchart: Extract 123"/>
          <p:cNvSpPr/>
          <p:nvPr/>
        </p:nvSpPr>
        <p:spPr>
          <a:xfrm>
            <a:off x="4038600" y="3565340"/>
            <a:ext cx="664660" cy="595745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lowchart: Extract 124"/>
          <p:cNvSpPr/>
          <p:nvPr/>
        </p:nvSpPr>
        <p:spPr>
          <a:xfrm flipH="1">
            <a:off x="4703257" y="3551485"/>
            <a:ext cx="691423" cy="588542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Extract 125"/>
          <p:cNvSpPr/>
          <p:nvPr/>
        </p:nvSpPr>
        <p:spPr>
          <a:xfrm>
            <a:off x="5342650" y="3551485"/>
            <a:ext cx="692777" cy="609600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3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65"/>
    </mc:Choice>
    <mc:Fallback xmlns="">
      <p:transition spd="slow" advTm="58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 animBg="1"/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764353" y="188440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73713" y="792379"/>
            <a:ext cx="3078589" cy="2254547"/>
            <a:chOff x="5473713" y="792379"/>
            <a:chExt cx="3078589" cy="225454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636327" y="1357745"/>
              <a:ext cx="72043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763491" y="2632364"/>
              <a:ext cx="245225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473713" y="792379"/>
              <a:ext cx="3078589" cy="2254547"/>
              <a:chOff x="5473713" y="792379"/>
              <a:chExt cx="3078589" cy="225454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5473713" y="792379"/>
                <a:ext cx="3078589" cy="2254547"/>
                <a:chOff x="3644913" y="1706779"/>
                <a:chExt cx="3078589" cy="2254547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3644913" y="1706779"/>
                  <a:ext cx="3078589" cy="2254547"/>
                </a:xfrm>
                <a:prstGeom prst="triangle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4459891" y="2739714"/>
                  <a:ext cx="140852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4128655" y="3203385"/>
                  <a:ext cx="2064327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/>
              <p:cNvSpPr txBox="1"/>
              <p:nvPr/>
            </p:nvSpPr>
            <p:spPr>
              <a:xfrm>
                <a:off x="5728855" y="2654492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1" y="1495085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40016" y="1445613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48401" y="1855303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490415" y="1919652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99020" y="227568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697216" y="222026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42364" y="2298465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45037" y="2298465"/>
                <a:ext cx="287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307153" y="2677594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925816" y="2677594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899564" y="923881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882118" y="2645012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468616" y="2645012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7818" y="3782291"/>
                <a:ext cx="834448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/>
                  <a:t>=1+4(3x)+6(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+4(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(−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 smtClean="0"/>
              </a:p>
              <a:p>
                <a:r>
                  <a:rPr lang="en-US" sz="3200" dirty="0"/>
                  <a:t> </a:t>
                </a:r>
                <a:r>
                  <a:rPr lang="en-US" sz="3200" dirty="0" smtClean="0"/>
                  <a:t>                 =  1-12x+54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</a:rPr>
                      <m:t>−</m:t>
                    </m:r>
                    <m:r>
                      <a:rPr lang="en-US" sz="3200" b="0" i="0" smtClean="0">
                        <a:latin typeface="Cambria Math"/>
                      </a:rPr>
                      <m:t>108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/>
                  <a:t>+81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8" y="3782291"/>
                <a:ext cx="8344483" cy="1077218"/>
              </a:xfrm>
              <a:prstGeom prst="rect">
                <a:avLst/>
              </a:prstGeom>
              <a:blipFill rotWithShape="1">
                <a:blip r:embed="rId5"/>
                <a:stretch>
                  <a:fillRect t="-6780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89916" y="146048"/>
                <a:ext cx="77359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smtClean="0">
                        <a:latin typeface="Cambria Math"/>
                        <a:cs typeface="NikoshBAN" pitchFamily="2" charset="0"/>
                      </a:rPr>
                      <m:t>প</m:t>
                    </m:r>
                    <m:r>
                      <a:rPr lang="bn-IN" sz="3600" b="0" i="0" smtClean="0">
                        <a:latin typeface="Cambria Math"/>
                        <a:cs typeface="NikoshBAN" pitchFamily="2" charset="0"/>
                      </a:rPr>
                      <m:t>্র</m:t>
                    </m:r>
                    <m:r>
                      <a:rPr lang="bn-IN" sz="3600" b="0" i="1" smtClean="0">
                        <a:latin typeface="Cambria Math"/>
                        <a:cs typeface="NikoshBAN" pitchFamily="2" charset="0"/>
                      </a:rPr>
                      <m:t>শ্নঃ</m:t>
                    </m:r>
                    <m:r>
                      <a:rPr lang="bn-IN" sz="3600" b="0" i="1" smtClean="0">
                        <a:latin typeface="Cambria Math"/>
                        <a:cs typeface="NikoshBAN" pitchFamily="2" charset="0"/>
                      </a:rPr>
                      <m:t> (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1</m:t>
                        </m:r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3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  <m:r>
                          <a:rPr lang="en-US" sz="36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প্যাসকেলের ত্রিভুজের বিস্তৃতি কর। </a:t>
                </a:r>
                <a:endParaRPr lang="en-US" sz="3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6" y="146048"/>
                <a:ext cx="773590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2264" r="-1497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27312" y="3051207"/>
            <a:ext cx="4323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প্যাসকেলের ত্রিভুজের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সাহায্যে -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66"/>
    </mc:Choice>
    <mc:Fallback xmlns="">
      <p:transition spd="slow" advTm="102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75734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০১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073" y="3105835"/>
            <a:ext cx="8672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  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235" y="3102725"/>
                <a:ext cx="8506691" cy="108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11430">
                              <a:solidFill>
                                <a:schemeClr val="tx1"/>
                              </a:solidFill>
                            </a:ln>
                            <a:effectLst/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0">
                            <a:ln w="11430">
                              <a:solidFill>
                                <a:schemeClr val="tx1"/>
                              </a:solidFill>
                            </a:ln>
                            <a:effectLst/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0" i="0">
                            <a:ln w="11430">
                              <a:solidFill>
                                <a:schemeClr val="tx1"/>
                              </a:solidFill>
                            </a:ln>
                            <a:effectLst/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0">
                            <a:ln w="11430">
                              <a:solidFill>
                                <a:schemeClr val="tx1"/>
                              </a:solidFill>
                            </a:ln>
                            <a:effectLst/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0">
                            <a:ln w="11430">
                              <a:solidFill>
                                <a:schemeClr val="tx1"/>
                              </a:solidFill>
                            </a:ln>
                            <a:effectLst/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200" b="0" i="0">
                            <a:ln w="11430">
                              <a:solidFill>
                                <a:schemeClr val="tx1"/>
                              </a:solidFill>
                            </a:ln>
                            <a:effectLst/>
                            <a:latin typeface="Cambria Math"/>
                            <a:cs typeface="NikoshBAN" pitchFamily="2" charset="0"/>
                          </a:rPr>
                          <m:t>x</m:t>
                        </m:r>
                        <m:r>
                          <a:rPr lang="en-US" sz="3200" b="0" i="0">
                            <a:ln w="11430">
                              <a:solidFill>
                                <a:schemeClr val="tx1"/>
                              </a:solidFill>
                            </a:ln>
                            <a:effectLst/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0">
                            <a:ln w="11430">
                              <a:solidFill>
                                <a:schemeClr val="tx1"/>
                              </a:solidFill>
                            </a:ln>
                            <a:effectLst/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 smtClean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রাশিটির প্যাসকেলের </a:t>
                </a:r>
                <a:r>
                  <a:rPr lang="bn-BD" sz="3200" dirty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ত্রিভুজের  সাহায্যে দ্বিপদী সহগ নির্ণয় কর । </a:t>
                </a:r>
                <a:r>
                  <a:rPr lang="en-US" sz="3200" dirty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5" y="3102725"/>
                <a:ext cx="8506691" cy="1088375"/>
              </a:xfrm>
              <a:prstGeom prst="rect">
                <a:avLst/>
              </a:prstGeom>
              <a:blipFill rotWithShape="1">
                <a:blip r:embed="rId6"/>
                <a:stretch>
                  <a:fillRect l="-1791" t="-6704" b="-16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514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8"/>
    </mc:Choice>
    <mc:Fallback xmlns="">
      <p:transition spd="slow" advTm="1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7" y="803564"/>
            <a:ext cx="213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6727" y="618898"/>
            <a:ext cx="35654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-০১ এ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সমাধান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43"/>
          <p:cNvSpPr txBox="1"/>
          <p:nvPr/>
        </p:nvSpPr>
        <p:spPr>
          <a:xfrm>
            <a:off x="2858946" y="4034365"/>
            <a:ext cx="38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44"/>
          <p:cNvSpPr txBox="1"/>
          <p:nvPr/>
        </p:nvSpPr>
        <p:spPr>
          <a:xfrm>
            <a:off x="4615739" y="2169883"/>
            <a:ext cx="45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5"/>
          <p:cNvSpPr txBox="1"/>
          <p:nvPr/>
        </p:nvSpPr>
        <p:spPr>
          <a:xfrm>
            <a:off x="3957643" y="2151926"/>
            <a:ext cx="431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46"/>
          <p:cNvSpPr txBox="1"/>
          <p:nvPr/>
        </p:nvSpPr>
        <p:spPr>
          <a:xfrm>
            <a:off x="3075662" y="3596033"/>
            <a:ext cx="441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48"/>
          <p:cNvSpPr txBox="1"/>
          <p:nvPr/>
        </p:nvSpPr>
        <p:spPr>
          <a:xfrm>
            <a:off x="4949702" y="2621352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49"/>
          <p:cNvSpPr txBox="1"/>
          <p:nvPr/>
        </p:nvSpPr>
        <p:spPr>
          <a:xfrm>
            <a:off x="3717533" y="2699775"/>
            <a:ext cx="419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51"/>
          <p:cNvSpPr txBox="1"/>
          <p:nvPr/>
        </p:nvSpPr>
        <p:spPr>
          <a:xfrm>
            <a:off x="2529376" y="4524237"/>
            <a:ext cx="41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52"/>
          <p:cNvSpPr txBox="1"/>
          <p:nvPr/>
        </p:nvSpPr>
        <p:spPr>
          <a:xfrm>
            <a:off x="6214681" y="4413561"/>
            <a:ext cx="399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53"/>
          <p:cNvSpPr txBox="1"/>
          <p:nvPr/>
        </p:nvSpPr>
        <p:spPr>
          <a:xfrm>
            <a:off x="3964417" y="3130500"/>
            <a:ext cx="52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54"/>
          <p:cNvSpPr txBox="1"/>
          <p:nvPr/>
        </p:nvSpPr>
        <p:spPr>
          <a:xfrm>
            <a:off x="5268042" y="3034296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55"/>
          <p:cNvSpPr txBox="1"/>
          <p:nvPr/>
        </p:nvSpPr>
        <p:spPr>
          <a:xfrm>
            <a:off x="3460819" y="3197787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56"/>
          <p:cNvSpPr txBox="1"/>
          <p:nvPr/>
        </p:nvSpPr>
        <p:spPr>
          <a:xfrm>
            <a:off x="4264499" y="2649006"/>
            <a:ext cx="4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Box 57"/>
          <p:cNvSpPr txBox="1"/>
          <p:nvPr/>
        </p:nvSpPr>
        <p:spPr>
          <a:xfrm>
            <a:off x="5531702" y="3471965"/>
            <a:ext cx="46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58"/>
          <p:cNvSpPr txBox="1"/>
          <p:nvPr/>
        </p:nvSpPr>
        <p:spPr>
          <a:xfrm>
            <a:off x="4663684" y="3053233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59"/>
          <p:cNvSpPr txBox="1"/>
          <p:nvPr/>
        </p:nvSpPr>
        <p:spPr>
          <a:xfrm>
            <a:off x="5254177" y="3989627"/>
            <a:ext cx="4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60"/>
          <p:cNvSpPr txBox="1"/>
          <p:nvPr/>
        </p:nvSpPr>
        <p:spPr>
          <a:xfrm>
            <a:off x="5535476" y="4413560"/>
            <a:ext cx="48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Box 62"/>
          <p:cNvSpPr txBox="1"/>
          <p:nvPr/>
        </p:nvSpPr>
        <p:spPr>
          <a:xfrm>
            <a:off x="4319933" y="3536580"/>
            <a:ext cx="48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63"/>
          <p:cNvSpPr txBox="1"/>
          <p:nvPr/>
        </p:nvSpPr>
        <p:spPr>
          <a:xfrm>
            <a:off x="4880613" y="3536580"/>
            <a:ext cx="48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Box 64"/>
          <p:cNvSpPr txBox="1"/>
          <p:nvPr/>
        </p:nvSpPr>
        <p:spPr>
          <a:xfrm>
            <a:off x="3941219" y="4065574"/>
            <a:ext cx="634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65"/>
          <p:cNvSpPr txBox="1"/>
          <p:nvPr/>
        </p:nvSpPr>
        <p:spPr>
          <a:xfrm>
            <a:off x="4594324" y="40446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66"/>
          <p:cNvSpPr txBox="1"/>
          <p:nvPr/>
        </p:nvSpPr>
        <p:spPr>
          <a:xfrm>
            <a:off x="3391257" y="4031052"/>
            <a:ext cx="4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67"/>
          <p:cNvSpPr txBox="1"/>
          <p:nvPr/>
        </p:nvSpPr>
        <p:spPr>
          <a:xfrm>
            <a:off x="4845902" y="444856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68"/>
          <p:cNvSpPr txBox="1"/>
          <p:nvPr/>
        </p:nvSpPr>
        <p:spPr>
          <a:xfrm>
            <a:off x="3135979" y="4513261"/>
            <a:ext cx="468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Box 69"/>
          <p:cNvSpPr txBox="1"/>
          <p:nvPr/>
        </p:nvSpPr>
        <p:spPr>
          <a:xfrm>
            <a:off x="3631742" y="452038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70"/>
          <p:cNvSpPr txBox="1"/>
          <p:nvPr/>
        </p:nvSpPr>
        <p:spPr>
          <a:xfrm>
            <a:off x="4292983" y="447840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50"/>
          <p:cNvSpPr txBox="1"/>
          <p:nvPr/>
        </p:nvSpPr>
        <p:spPr>
          <a:xfrm>
            <a:off x="5891837" y="3888420"/>
            <a:ext cx="44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61"/>
          <p:cNvSpPr txBox="1"/>
          <p:nvPr/>
        </p:nvSpPr>
        <p:spPr>
          <a:xfrm>
            <a:off x="3754266" y="3536580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6500" y="5742914"/>
                <a:ext cx="5108792" cy="809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n w="11430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n w="11430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NikoshBAN" pitchFamily="2" charset="0"/>
                          </a:rPr>
                          <m:t>∴</m:t>
                        </m:r>
                        <m:r>
                          <a:rPr lang="en-US" sz="2800" b="1" i="1">
                            <a:ln w="11430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2800" b="1" i="1">
                            <a:ln w="11430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800" b="1" i="1">
                            <a:ln w="11430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800" b="1" i="1">
                            <a:ln w="11430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2800" b="1" i="1">
                            <a:ln w="11430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  <m:r>
                          <a:rPr lang="en-US" sz="2800" b="1" i="1">
                            <a:ln w="11430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ln w="11430">
                              <a:solidFill>
                                <a:schemeClr val="tx1"/>
                              </a:solidFill>
                            </a:ln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  <a:cs typeface="NikoshBAN" pitchFamily="2" charset="0"/>
                          </a:rPr>
                          <m:t>𝟔</m:t>
                        </m:r>
                      </m:sup>
                    </m:sSup>
                    <m:r>
                      <a:rPr lang="en-US" sz="2800" b="1" i="1">
                        <a:ln w="11430">
                          <a:solidFill>
                            <a:schemeClr val="tx1"/>
                          </a:solidFill>
                        </a:ln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bn-IN" sz="2800" dirty="0" smtClean="0"/>
                  <a:t> </a:t>
                </a:r>
                <a:r>
                  <a:rPr lang="en-US" sz="2800" dirty="0" smtClean="0"/>
                  <a:t>1+ 6.3x+15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(</m:t>
                        </m:r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  <a:p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0" y="5742914"/>
                <a:ext cx="5108792" cy="809965"/>
              </a:xfrm>
              <a:prstGeom prst="rect">
                <a:avLst/>
              </a:prstGeom>
              <a:blipFill rotWithShape="1">
                <a:blip r:embed="rId6"/>
                <a:stretch>
                  <a:fillRect l="-955" t="-7519" b="-1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lus 35"/>
          <p:cNvSpPr/>
          <p:nvPr/>
        </p:nvSpPr>
        <p:spPr>
          <a:xfrm>
            <a:off x="5188802" y="5873480"/>
            <a:ext cx="526937" cy="408914"/>
          </a:xfrm>
          <a:prstGeom prst="mathPlus">
            <a:avLst>
              <a:gd name="adj1" fmla="val 26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317434" y="582520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20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83"/>
              <p:cNvSpPr txBox="1"/>
              <p:nvPr/>
            </p:nvSpPr>
            <p:spPr>
              <a:xfrm>
                <a:off x="5833544" y="5692739"/>
                <a:ext cx="1562159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(</m:t>
                        </m:r>
                        <m:r>
                          <a:rPr lang="en-US" sz="3200" b="1" i="0" smtClean="0">
                            <a:latin typeface="Cambria Math"/>
                          </a:rPr>
                          <m:t>𝟑𝐱</m:t>
                        </m:r>
                        <m:r>
                          <a:rPr lang="en-US" sz="3200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 smtClean="0"/>
                  <a:t>+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8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544" y="5692739"/>
                <a:ext cx="1562159" cy="595932"/>
              </a:xfrm>
              <a:prstGeom prst="rect">
                <a:avLst/>
              </a:prstGeom>
              <a:blipFill rotWithShape="1">
                <a:blip r:embed="rId7"/>
                <a:stretch>
                  <a:fillRect t="-10204" r="-7422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80"/>
              <p:cNvSpPr txBox="1"/>
              <p:nvPr/>
            </p:nvSpPr>
            <p:spPr>
              <a:xfrm>
                <a:off x="7203532" y="5646378"/>
                <a:ext cx="1940468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𝟏𝟓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.(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9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532" y="5646378"/>
                <a:ext cx="1940468" cy="5946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92"/>
              <p:cNvSpPr txBox="1"/>
              <p:nvPr/>
            </p:nvSpPr>
            <p:spPr>
              <a:xfrm>
                <a:off x="1847265" y="6184828"/>
                <a:ext cx="1695208" cy="603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. (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0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265" y="6184828"/>
                <a:ext cx="1695208" cy="60324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Plus 40"/>
          <p:cNvSpPr/>
          <p:nvPr/>
        </p:nvSpPr>
        <p:spPr>
          <a:xfrm>
            <a:off x="3570229" y="6348422"/>
            <a:ext cx="526937" cy="408914"/>
          </a:xfrm>
          <a:prstGeom prst="mathPlus">
            <a:avLst>
              <a:gd name="adj1" fmla="val 26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94"/>
              <p:cNvSpPr txBox="1"/>
              <p:nvPr/>
            </p:nvSpPr>
            <p:spPr>
              <a:xfrm>
                <a:off x="4129481" y="6192498"/>
                <a:ext cx="1296572" cy="595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2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481" y="6192498"/>
                <a:ext cx="1296572" cy="5959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71"/>
          <p:cNvSpPr txBox="1"/>
          <p:nvPr/>
        </p:nvSpPr>
        <p:spPr>
          <a:xfrm rot="21216274">
            <a:off x="336528" y="1923333"/>
            <a:ext cx="303526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প্যাসকেলের ত্রিভুজ </a:t>
            </a:r>
            <a:endParaRPr lang="en-US" sz="36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60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9"/>
    </mc:Choice>
    <mc:Fallback xmlns="">
      <p:transition spd="slow" advTm="17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0182" y="692727"/>
            <a:ext cx="4710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কাজ-০২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945" y="3105835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0944" y="3154372"/>
                <a:ext cx="8853055" cy="108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0" smtClean="0">
                            <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US" sz="3200" b="1" i="1" smtClean="0">
                            <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sz="3200" b="1" i="1">
                            <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1" i="1">
                            <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>
                            <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1">
                            <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3200" b="1" i="1">
                            <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1" i="1">
                            <a:ln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</a:ln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𝟖</m:t>
                        </m:r>
                      </m:sup>
                    </m:sSup>
                  </m:oMath>
                </a14:m>
                <a:r>
                  <a:rPr lang="bn-BD" sz="3200" b="1" dirty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রাশিটির প্যাসকেলের ত্রিভুজের  সাহায্যে দ্বিপদী সহগ নির্ণয় কর । </a:t>
                </a:r>
                <a:r>
                  <a:rPr lang="en-US" sz="3200" b="1" dirty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accent4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4" y="3154372"/>
                <a:ext cx="8853055" cy="1088375"/>
              </a:xfrm>
              <a:prstGeom prst="rect">
                <a:avLst/>
              </a:prstGeom>
              <a:blipFill rotWithShape="1">
                <a:blip r:embed="rId6"/>
                <a:stretch>
                  <a:fillRect l="-1791" t="-5587" b="-17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046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7"/>
    </mc:Choice>
    <mc:Fallback xmlns="">
      <p:transition spd="slow" advTm="3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2930" y="3119941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7310" y="5349064"/>
            <a:ext cx="7647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77330"/>
            <a:ext cx="5153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কাজে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০৩ এ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 সমাধান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umpa\Downloads\Pascal's_triangle.svg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82" y="1304887"/>
            <a:ext cx="2784764" cy="21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/>
              <p:cNvSpPr txBox="1"/>
              <p:nvPr/>
            </p:nvSpPr>
            <p:spPr>
              <a:xfrm>
                <a:off x="200898" y="5675011"/>
                <a:ext cx="8742204" cy="667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/>
                          </a:rPr>
                          <m:t>(</m:t>
                        </m:r>
                        <m:r>
                          <a:rPr lang="en-US" sz="3600" b="1" i="1">
                            <a:latin typeface="Cambria Math"/>
                          </a:rPr>
                          <m:t>𝟏</m:t>
                        </m:r>
                        <m:r>
                          <a:rPr lang="en-US" sz="3600" b="1" i="1">
                            <a:latin typeface="Cambria Math"/>
                          </a:rPr>
                          <m:t>+</m:t>
                        </m:r>
                        <m:r>
                          <a:rPr lang="en-US" sz="3600" b="1" i="1">
                            <a:latin typeface="Cambria Math"/>
                          </a:rPr>
                          <m:t>𝒙</m:t>
                        </m:r>
                        <m:r>
                          <a:rPr lang="en-US" sz="3600" b="1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𝟓</m:t>
                        </m:r>
                      </m:sup>
                    </m:sSup>
                    <m:r>
                      <a:rPr lang="en-US" sz="3600" b="1" i="1" smtClean="0"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latin typeface="Cambria Math"/>
                      </a:rPr>
                      <m:t>𝟏</m:t>
                    </m:r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𝟓</m:t>
                    </m:r>
                    <m:r>
                      <a:rPr lang="en-US" sz="3600" b="1" i="1" smtClean="0">
                        <a:latin typeface="Cambria Math"/>
                      </a:rPr>
                      <m:t>𝒙</m:t>
                    </m:r>
                    <m:r>
                      <a:rPr lang="en-US" sz="3600" b="1" i="1" smtClean="0"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latin typeface="Cambria Math"/>
                      </a:rPr>
                      <m:t>𝟏𝟎</m:t>
                    </m:r>
                    <m:sSup>
                      <m:sSupPr>
                        <m:ctrlPr>
                          <a:rPr lang="en-US" sz="3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 smtClean="0"/>
                  <a:t>+10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/>
                  <a:t>+5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6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6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8" y="5675011"/>
                <a:ext cx="8742204" cy="667170"/>
              </a:xfrm>
              <a:prstGeom prst="rect">
                <a:avLst/>
              </a:prstGeom>
              <a:blipFill rotWithShape="1">
                <a:blip r:embed="rId6"/>
                <a:stretch>
                  <a:fillRect t="-10092" b="-34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51"/>
          <p:cNvSpPr txBox="1"/>
          <p:nvPr/>
        </p:nvSpPr>
        <p:spPr>
          <a:xfrm>
            <a:off x="1011368" y="4385101"/>
            <a:ext cx="4114827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BD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8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33"/>
    </mc:Choice>
    <mc:Fallback xmlns="">
      <p:transition spd="slow" advTm="19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831518"/>
            <a:ext cx="4488044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1"/>
              <p:cNvSpPr txBox="1"/>
              <p:nvPr/>
            </p:nvSpPr>
            <p:spPr>
              <a:xfrm>
                <a:off x="748146" y="2541031"/>
                <a:ext cx="7180452" cy="71025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bn-BD" sz="36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bn-IN" sz="3600" b="0" i="0" smtClean="0">
                            <a:latin typeface="Cambria Math"/>
                            <a:cs typeface="Times New Roman" pitchFamily="18" charset="0"/>
                          </a:rPr>
                          <m:t>১</m:t>
                        </m:r>
                        <m:r>
                          <a:rPr lang="bn-IN" sz="3600" b="0" i="0" smtClean="0">
                            <a:latin typeface="Cambria Math"/>
                            <a:cs typeface="Times New Roman" pitchFamily="18" charset="0"/>
                          </a:rPr>
                          <m:t>।</m:t>
                        </m:r>
                        <m:r>
                          <a:rPr lang="bn-IN" sz="3600" b="0" i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600" b="0" i="0">
                        <a:latin typeface="Cambria Math"/>
                        <a:cs typeface="Times New Roman" pitchFamily="18" charset="0"/>
                      </a:rPr>
                      <m:t>একটি</m:t>
                    </m:r>
                    <m:r>
                      <a:rPr lang="bn-BD" sz="3600" b="0" i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3600" b="0" i="0">
                        <a:latin typeface="Cambria Math"/>
                        <a:cs typeface="Times New Roman" pitchFamily="18" charset="0"/>
                      </a:rPr>
                      <m:t>দ্বিপদী</m:t>
                    </m:r>
                    <m:r>
                      <a:rPr lang="bn-BD" sz="3600" b="0" i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3600" b="0" i="0">
                        <a:latin typeface="Cambria Math"/>
                        <a:cs typeface="Times New Roman" pitchFamily="18" charset="0"/>
                      </a:rPr>
                      <m:t>রাশি</m:t>
                    </m:r>
                    <m:r>
                      <a:rPr lang="bn-BD" sz="36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bn-BD" sz="3600" b="0" i="0" smtClean="0">
                        <a:latin typeface="Cambria Math"/>
                        <a:cs typeface="Times New Roman" pitchFamily="18" charset="0"/>
                      </a:rPr>
                      <m:t>।</m:t>
                    </m:r>
                    <m:r>
                      <a:rPr lang="bn-BD" sz="3600" b="0" i="0" smtClean="0">
                        <a:latin typeface="Cambria Math"/>
                        <a:cs typeface="Times New Roman" pitchFamily="18" charset="0"/>
                      </a:rPr>
                      <m:t>  </m:t>
                    </m:r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6" y="2541031"/>
                <a:ext cx="7180452" cy="710259"/>
              </a:xfrm>
              <a:prstGeom prst="rect">
                <a:avLst/>
              </a:prstGeom>
              <a:blipFill rotWithShape="1">
                <a:blip r:embed="rId5"/>
                <a:stretch>
                  <a:fillRect t="-2586" b="-33621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8"/>
              <p:cNvSpPr txBox="1"/>
              <p:nvPr/>
            </p:nvSpPr>
            <p:spPr>
              <a:xfrm>
                <a:off x="6031741" y="4568261"/>
                <a:ext cx="10969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5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741" y="4568261"/>
                <a:ext cx="109696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41"/>
              <p:cNvSpPr txBox="1"/>
              <p:nvPr/>
            </p:nvSpPr>
            <p:spPr>
              <a:xfrm>
                <a:off x="3488233" y="3850046"/>
                <a:ext cx="1145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800" b="1" i="1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33" y="3850046"/>
                <a:ext cx="114530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2"/>
          <p:cNvSpPr txBox="1"/>
          <p:nvPr/>
        </p:nvSpPr>
        <p:spPr>
          <a:xfrm>
            <a:off x="1669833" y="387729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রাশিটিতে ,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6"/>
              <p:cNvSpPr txBox="1"/>
              <p:nvPr/>
            </p:nvSpPr>
            <p:spPr>
              <a:xfrm>
                <a:off x="4747309" y="3737264"/>
                <a:ext cx="6057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bn-BD" sz="4800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bn-BD" sz="48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</a:t>
                </a:r>
                <a:endParaRPr lang="en-US" sz="48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09" y="3737264"/>
                <a:ext cx="605796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4040" t="-14706" r="-49495" b="-40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37"/>
          <p:cNvSpPr txBox="1"/>
          <p:nvPr/>
        </p:nvSpPr>
        <p:spPr>
          <a:xfrm>
            <a:off x="1215401" y="4420740"/>
            <a:ext cx="464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রাশিটির বিস্তৃতিতে পদসংখ্যা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=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4"/>
              <p:cNvSpPr txBox="1"/>
              <p:nvPr/>
            </p:nvSpPr>
            <p:spPr>
              <a:xfrm>
                <a:off x="5728843" y="4373266"/>
                <a:ext cx="6057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bn-BD" sz="4800" b="0" i="1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latin typeface="Cambria Math"/>
                      </a:rPr>
                      <m:t>?</m:t>
                    </m:r>
                  </m:oMath>
                </a14:m>
                <a:r>
                  <a:rPr lang="bn-BD" sz="4800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</a:rPr>
                  <a:t> </a:t>
                </a:r>
                <a:endParaRPr lang="en-US" sz="4800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843" y="4373266"/>
                <a:ext cx="605796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4040" t="-14599" r="-49495" b="-39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4"/>
          <p:cNvSpPr txBox="1"/>
          <p:nvPr/>
        </p:nvSpPr>
        <p:spPr>
          <a:xfrm>
            <a:off x="1268031" y="5204263"/>
            <a:ext cx="42267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  দ্বিপদী রাশি কাকে বলে ? </a:t>
            </a:r>
          </a:p>
        </p:txBody>
      </p:sp>
    </p:spTree>
    <p:extLst>
      <p:ext uri="{BB962C8B-B14F-4D97-AF65-F5344CB8AC3E}">
        <p14:creationId xmlns:p14="http://schemas.microsoft.com/office/powerpoint/2010/main" val="37224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94"/>
    </mc:Choice>
    <mc:Fallback xmlns="">
      <p:transition spd="slow" advTm="25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4655" y="507998"/>
            <a:ext cx="3283527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4182" y="2175164"/>
                <a:ext cx="858981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gradFill flip="none" rotWithShape="1">
                      <a:gsLst>
                        <a:gs pos="35000">
                          <a:srgbClr val="F7A188"/>
                        </a:gs>
                        <a:gs pos="9000">
                          <a:srgbClr val="FF0000"/>
                        </a:gs>
                        <a:gs pos="9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20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 দ্বপদী রাশি । 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ক) রাশিটির বিস্তৃতিতে পদসংখ্যা কত ?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খ) রাশিটির সূচক চার হলে দ্বিপদী সহগ গুলো নির্ণয়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গ) প্যাসকলের ত্রিভুজ ব্যবহার করে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দ্বিপদী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বিস্তৃতিটি নির্ণয় 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2" y="2175164"/>
                <a:ext cx="8589818" cy="2062103"/>
              </a:xfrm>
              <a:prstGeom prst="rect">
                <a:avLst/>
              </a:prstGeom>
              <a:blipFill rotWithShape="1">
                <a:blip r:embed="rId6"/>
                <a:stretch>
                  <a:fillRect l="-1845" t="-3550" b="-8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079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37"/>
    </mc:Choice>
    <mc:Fallback xmlns="">
      <p:transition spd="slow" advTm="38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334" y="684250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Tumpa\Downloads\imag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2253910"/>
            <a:ext cx="6968836" cy="39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5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6"/>
    </mc:Choice>
    <mc:Fallback xmlns="">
      <p:transition spd="slow" advTm="9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" y="274212"/>
            <a:ext cx="5486400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মোঃআসাদুল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সূফয়াবাদ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ফা্রাসা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০১৮১৪৮৬৮২৮৯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235" y="3482876"/>
            <a:ext cx="4670525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  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দ্বিপদী বিস্তৃতি 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505834" y="788178"/>
            <a:ext cx="3721294" cy="269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02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1"/>
    </mc:Choice>
    <mc:Fallback xmlns="">
      <p:transition spd="slow" advTm="12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9381" y="2632364"/>
                <a:ext cx="874221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n w="1143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LightBAN" pitchFamily="2" charset="0"/>
                    <a:cs typeface="NikoshLightBAN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𝑎</m:t>
                    </m:r>
                    <m:r>
                      <a:rPr lang="en-US" sz="3200" b="0" i="1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en-US" sz="3200" b="0" i="1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𝑏</m:t>
                    </m:r>
                    <m:r>
                      <a:rPr lang="bn-BD" sz="3200" b="0" i="1">
                        <a:ln w="1143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bn-BD" sz="3200" dirty="0">
                    <a:ln w="1143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LightBAN" pitchFamily="2" charset="0"/>
                    <a:cs typeface="NikoshLightBAN" pitchFamily="2" charset="0"/>
                  </a:rPr>
                  <a:t> কে আমরা কয়পদ বিশিষ্ট রাশি বলতে পারি </a:t>
                </a:r>
                <a:r>
                  <a:rPr lang="bn-BD" sz="3200" dirty="0" smtClean="0">
                    <a:ln w="11430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/>
                    <a:latin typeface="NikoshLightBAN" pitchFamily="2" charset="0"/>
                    <a:cs typeface="NikoshLightBAN" pitchFamily="2" charset="0"/>
                  </a:rPr>
                  <a:t>?</a:t>
                </a:r>
                <a:endParaRPr lang="bn-IN" sz="3200" dirty="0" smtClean="0">
                  <a:ln w="1143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NikoshLightBAN" pitchFamily="2" charset="0"/>
                  <a:cs typeface="NikoshLightBAN" pitchFamily="2" charset="0"/>
                </a:endParaRPr>
              </a:p>
              <a:p>
                <a:pPr algn="ctr"/>
                <a:r>
                  <a:rPr lang="bn-BD" sz="3200" dirty="0">
                    <a:ln w="11430">
                      <a:solidFill>
                        <a:srgbClr val="00B0F0"/>
                      </a:solidFill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NikoshLightBAN" pitchFamily="2" charset="0"/>
                    <a:cs typeface="NikoshLightBAN" pitchFamily="2" charset="0"/>
                  </a:rPr>
                  <a:t>দুই পদবিশিষ্ট রাশি বা দ্বিপদিরাশি । </a:t>
                </a:r>
                <a:endParaRPr lang="en-US" sz="3200" dirty="0">
                  <a:ln w="11430">
                    <a:solidFill>
                      <a:srgbClr val="00B0F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LightBAN" pitchFamily="2" charset="0"/>
                  <a:cs typeface="NikoshLightBAN" pitchFamily="2" charset="0"/>
                </a:endParaRPr>
              </a:p>
              <a:p>
                <a:pPr algn="ctr"/>
                <a:endParaRPr lang="en-US" sz="3200" dirty="0">
                  <a:ln w="11430">
                    <a:solidFill>
                      <a:schemeClr val="tx1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NikoshLightBAN" pitchFamily="2" charset="0"/>
                  <a:cs typeface="NikoshLight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1" y="2632364"/>
                <a:ext cx="8742218" cy="1569660"/>
              </a:xfrm>
              <a:prstGeom prst="rect">
                <a:avLst/>
              </a:prstGeom>
              <a:blipFill rotWithShape="1">
                <a:blip r:embed="rId6"/>
                <a:stretch>
                  <a:fillRect t="-4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55228386"/>
              </p:ext>
            </p:extLst>
          </p:nvPr>
        </p:nvGraphicFramePr>
        <p:xfrm>
          <a:off x="1219200" y="288861"/>
          <a:ext cx="6096000" cy="1625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2618" y="4618443"/>
                <a:ext cx="82157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LightBAN" pitchFamily="2" charset="0"/>
                    <a:cs typeface="NikoshLight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LightBAN" pitchFamily="2" charset="0"/>
                    <a:cs typeface="NikoshLightBAN" pitchFamily="2" charset="0"/>
                  </a:rPr>
                  <a:t>+2ab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NikoshLightBAN" pitchFamily="2" charset="0"/>
                  <a:cs typeface="NikoshLightBAN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</a:rPr>
                          <m:t>𝑎</m:t>
                        </m:r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LightBAN" pitchFamily="2" charset="0"/>
                    <a:cs typeface="NikoshLightBAN" pitchFamily="2" charset="0"/>
                  </a:rPr>
                  <a:t>এটাকে বলা হয় দ্বিপদী এবং</a:t>
                </a:r>
                <a:r>
                  <a:rPr lang="en-US" sz="3200" dirty="0">
                    <a:latin typeface="NikoshLightBAN" pitchFamily="2" charset="0"/>
                    <a:cs typeface="NikoshLight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LightBAN" pitchFamily="2" charset="0"/>
                    <a:cs typeface="NikoshLightBAN" pitchFamily="2" charset="0"/>
                  </a:rPr>
                  <a:t>+2ab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LightBAN" pitchFamily="2" charset="0"/>
                    <a:cs typeface="NikoshLightBAN" pitchFamily="2" charset="0"/>
                  </a:rPr>
                  <a:t>এটাকে বলা হয় বিস্তৃতি।    </a:t>
                </a:r>
                <a:endParaRPr lang="en-US" sz="3200" dirty="0">
                  <a:latin typeface="NikoshLightBAN" pitchFamily="2" charset="0"/>
                  <a:cs typeface="NikoshLight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" y="4618443"/>
                <a:ext cx="8215745" cy="1569660"/>
              </a:xfrm>
              <a:prstGeom prst="rect">
                <a:avLst/>
              </a:prstGeom>
              <a:blipFill rotWithShape="1">
                <a:blip r:embed="rId12"/>
                <a:stretch>
                  <a:fillRect l="-1855" t="-4669" r="-2671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405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52"/>
    </mc:Choice>
    <mc:Fallback xmlns="">
      <p:transition spd="slow" advTm="49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097" y="1600200"/>
            <a:ext cx="303480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5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2873" y="3602182"/>
            <a:ext cx="347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দ্বিপদী বিস্তৃতি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3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5"/>
    </mc:Choice>
    <mc:Fallback xmlns="">
      <p:transition spd="slow" advTm="4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4821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927" y="2729345"/>
            <a:ext cx="8257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200" dirty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bn-BD" sz="320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পদী </a:t>
            </a:r>
            <a:r>
              <a:rPr lang="bn-BD" sz="3200" dirty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রাশি কাকে বলে তা বলতে </a:t>
            </a:r>
            <a:r>
              <a:rPr lang="bn-BD" sz="320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 । </a:t>
            </a:r>
            <a:endParaRPr lang="en-US" sz="3200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২।  দ্বি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পদী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সহগ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৩। প্যাসকেলের ত্রিভুজ সূত্র ব্যবহার করে দ্বিপদী রাশির বিস্তৃতি নির্ণয় করতে পারবে।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8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7"/>
    </mc:Choice>
    <mc:Fallback xmlns="">
      <p:transition spd="slow" advTm="17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091" y="401782"/>
            <a:ext cx="863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326298" y="1073861"/>
            <a:ext cx="168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দ্বিপদী রাশি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/>
              <p:cNvSpPr txBox="1"/>
              <p:nvPr/>
            </p:nvSpPr>
            <p:spPr>
              <a:xfrm>
                <a:off x="1465702" y="1658636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702" y="1658636"/>
                <a:ext cx="1264810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424239" y="1063681"/>
            <a:ext cx="150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বিস্তৃতি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45"/>
              <p:cNvSpPr txBox="1"/>
              <p:nvPr/>
            </p:nvSpPr>
            <p:spPr>
              <a:xfrm>
                <a:off x="4963123" y="1725094"/>
                <a:ext cx="402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123" y="1725094"/>
                <a:ext cx="40206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7"/>
              <p:cNvSpPr txBox="1"/>
              <p:nvPr/>
            </p:nvSpPr>
            <p:spPr>
              <a:xfrm>
                <a:off x="1537916" y="2309991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916" y="2309991"/>
                <a:ext cx="1264810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48"/>
              <p:cNvSpPr txBox="1"/>
              <p:nvPr/>
            </p:nvSpPr>
            <p:spPr>
              <a:xfrm>
                <a:off x="1550913" y="2975608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13" y="2975608"/>
                <a:ext cx="1264810" cy="523220"/>
              </a:xfrm>
              <a:prstGeom prst="rect">
                <a:avLst/>
              </a:prstGeom>
              <a:blipFill rotWithShape="1">
                <a:blip r:embed="rId8"/>
                <a:stretch>
                  <a:fillRect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49"/>
              <p:cNvSpPr txBox="1"/>
              <p:nvPr/>
            </p:nvSpPr>
            <p:spPr>
              <a:xfrm>
                <a:off x="1618102" y="3559488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102" y="3559488"/>
                <a:ext cx="1264810" cy="523220"/>
              </a:xfrm>
              <a:prstGeom prst="rect">
                <a:avLst/>
              </a:prstGeom>
              <a:blipFill rotWithShape="1">
                <a:blip r:embed="rId9"/>
                <a:stretch>
                  <a:fillRect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6"/>
              <p:cNvSpPr txBox="1"/>
              <p:nvPr/>
            </p:nvSpPr>
            <p:spPr>
              <a:xfrm>
                <a:off x="4647926" y="2309991"/>
                <a:ext cx="10853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926" y="2309991"/>
                <a:ext cx="1085394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57"/>
              <p:cNvSpPr txBox="1"/>
              <p:nvPr/>
            </p:nvSpPr>
            <p:spPr>
              <a:xfrm>
                <a:off x="4237994" y="3006055"/>
                <a:ext cx="225438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 smtClean="0"/>
                  <a:t> + 2y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994" y="3006055"/>
                <a:ext cx="2254382" cy="532966"/>
              </a:xfrm>
              <a:prstGeom prst="rect">
                <a:avLst/>
              </a:prstGeom>
              <a:blipFill rotWithShape="1">
                <a:blip r:embed="rId11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55"/>
          <p:cNvSpPr txBox="1"/>
          <p:nvPr/>
        </p:nvSpPr>
        <p:spPr>
          <a:xfrm>
            <a:off x="476696" y="540461"/>
            <a:ext cx="377781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 করি, </a:t>
            </a:r>
            <a:endParaRPr lang="en-US" sz="2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Diagram 24"/>
              <p:cNvGraphicFramePr/>
              <p:nvPr>
                <p:extLst>
                  <p:ext uri="{D42A27DB-BD31-4B8C-83A1-F6EECF244321}">
                    <p14:modId xmlns:p14="http://schemas.microsoft.com/office/powerpoint/2010/main" val="265541838"/>
                  </p:ext>
                </p:extLst>
              </p:nvPr>
            </p:nvGraphicFramePr>
            <p:xfrm>
              <a:off x="6956721" y="599132"/>
              <a:ext cx="1933595" cy="37600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Choice>
        <mc:Fallback xmlns="">
          <p:graphicFrame>
            <p:nvGraphicFramePr>
              <p:cNvPr id="25" name="Diagram 24"/>
              <p:cNvGraphicFramePr/>
              <p:nvPr>
                <p:extLst>
                  <p:ext uri="{D42A27DB-BD31-4B8C-83A1-F6EECF244321}">
                    <p14:modId xmlns:p14="http://schemas.microsoft.com/office/powerpoint/2010/main" val="1545528736"/>
                  </p:ext>
                </p:extLst>
              </p:nvPr>
            </p:nvGraphicFramePr>
            <p:xfrm>
              <a:off x="6956721" y="599132"/>
              <a:ext cx="1933595" cy="376002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7" r:lo="rId18" r:qs="rId19" r:cs="rId2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Diagram 25"/>
              <p:cNvGraphicFramePr/>
              <p:nvPr>
                <p:extLst>
                  <p:ext uri="{D42A27DB-BD31-4B8C-83A1-F6EECF244321}">
                    <p14:modId xmlns:p14="http://schemas.microsoft.com/office/powerpoint/2010/main" val="817498432"/>
                  </p:ext>
                </p:extLst>
              </p:nvPr>
            </p:nvGraphicFramePr>
            <p:xfrm>
              <a:off x="17902" y="4350461"/>
              <a:ext cx="8991600" cy="25469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1" r:lo="rId22" r:qs="rId23" r:cs="rId24"/>
              </a:graphicData>
            </a:graphic>
          </p:graphicFrame>
        </mc:Choice>
        <mc:Fallback xmlns="">
          <p:graphicFrame>
            <p:nvGraphicFramePr>
              <p:cNvPr id="26" name="Diagram 25"/>
              <p:cNvGraphicFramePr/>
              <p:nvPr>
                <p:extLst>
                  <p:ext uri="{D42A27DB-BD31-4B8C-83A1-F6EECF244321}">
                    <p14:modId xmlns:p14="http://schemas.microsoft.com/office/powerpoint/2010/main" val="3469163908"/>
                  </p:ext>
                </p:extLst>
              </p:nvPr>
            </p:nvGraphicFramePr>
            <p:xfrm>
              <a:off x="17902" y="4350461"/>
              <a:ext cx="8991600" cy="25469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6" r:lo="rId27" r:qs="rId28" r:cs="rId29"/>
              </a:graphicData>
            </a:graphic>
          </p:graphicFrame>
        </mc:Fallback>
      </mc:AlternateContent>
      <p:grpSp>
        <p:nvGrpSpPr>
          <p:cNvPr id="2" name="Group 1"/>
          <p:cNvGrpSpPr/>
          <p:nvPr/>
        </p:nvGrpSpPr>
        <p:grpSpPr>
          <a:xfrm>
            <a:off x="3399297" y="1706779"/>
            <a:ext cx="3557424" cy="2325015"/>
            <a:chOff x="3399297" y="1706779"/>
            <a:chExt cx="3557424" cy="23250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58"/>
                <p:cNvSpPr txBox="1"/>
                <p:nvPr/>
              </p:nvSpPr>
              <p:spPr>
                <a:xfrm>
                  <a:off x="3399297" y="3498828"/>
                  <a:ext cx="3557424" cy="532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22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297" y="3498828"/>
                  <a:ext cx="3557424" cy="532966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Isosceles Triangle 23"/>
            <p:cNvSpPr/>
            <p:nvPr/>
          </p:nvSpPr>
          <p:spPr>
            <a:xfrm>
              <a:off x="3644913" y="1706779"/>
              <a:ext cx="3078589" cy="2254547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459891" y="2739714"/>
              <a:ext cx="1408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4031673" y="3394364"/>
              <a:ext cx="2355272" cy="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16100" y="1725094"/>
            <a:ext cx="84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6275" y="2501957"/>
            <a:ext cx="55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6274" y="3115643"/>
            <a:ext cx="55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3983" y="3713376"/>
            <a:ext cx="53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8546" y="1181582"/>
            <a:ext cx="1052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এর মান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534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56"/>
    </mc:Choice>
    <mc:Fallback xmlns="">
      <p:transition spd="slow" advTm="76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3965" y="1266054"/>
                <a:ext cx="8562108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cap="all">
                            <a:ln w="0">
                              <a:solidFill>
                                <a:schemeClr val="tx1"/>
                              </a:solidFill>
                            </a:ln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cap="all">
                            <a:ln w="0">
                              <a:solidFill>
                                <a:schemeClr val="tx1"/>
                              </a:solidFill>
                            </a:ln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  <m:t>(</m:t>
                        </m:r>
                        <m:r>
                          <a:rPr lang="en-US" sz="3200" b="0" i="1" cap="all">
                            <a:ln w="0">
                              <a:solidFill>
                                <a:schemeClr val="tx1"/>
                              </a:solidFill>
                            </a:ln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  <m:t>1</m:t>
                        </m:r>
                        <m:r>
                          <a:rPr lang="en-US" sz="3200" b="0" i="1" cap="all">
                            <a:ln w="0">
                              <a:solidFill>
                                <a:schemeClr val="tx1"/>
                              </a:solidFill>
                            </a:ln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3200" b="0" i="1" cap="all">
                            <a:ln w="0">
                              <a:solidFill>
                                <a:schemeClr val="tx1"/>
                              </a:solidFill>
                            </a:ln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  <m:t>𝑦</m:t>
                        </m:r>
                        <m:r>
                          <a:rPr lang="en-US" sz="3200" b="0" i="1" cap="all">
                            <a:ln w="0">
                              <a:solidFill>
                                <a:schemeClr val="tx1"/>
                              </a:solidFill>
                            </a:ln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200" b="0" i="1" cap="all">
                            <a:ln w="0">
                              <a:solidFill>
                                <a:schemeClr val="tx1"/>
                              </a:solidFill>
                            </a:ln>
                            <a:effectLst>
                              <a:reflection blurRad="12700" stA="50000" endPos="50000" dist="5000" dir="5400000" sy="-100000" rotWithShape="0"/>
                            </a:effectLst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BD" sz="3200" cap="all" dirty="0">
                    <a:ln w="0">
                      <a:solidFill>
                        <a:schemeClr val="tx1"/>
                      </a:solidFill>
                    </a:ln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 এর বিস্তৃতিতে </a:t>
                </a:r>
                <a14:m>
                  <m:oMath xmlns:m="http://schemas.openxmlformats.org/officeDocument/2006/math">
                    <m:r>
                      <a:rPr lang="en-US" sz="3200" b="0" cap="all">
                        <a:ln w="0">
                          <a:solidFill>
                            <a:schemeClr val="tx1"/>
                          </a:solidFill>
                        </a:ln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</a:rPr>
                      <m:t>(</m:t>
                    </m:r>
                    <m:r>
                      <a:rPr lang="en-US" sz="3200" b="0" i="1" cap="all">
                        <a:ln w="0">
                          <a:solidFill>
                            <a:schemeClr val="tx1"/>
                          </a:solidFill>
                        </a:ln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</a:rPr>
                      <m:t>𝑛</m:t>
                    </m:r>
                    <m:r>
                      <a:rPr lang="en-US" sz="3200" b="0" i="1" cap="all">
                        <a:ln w="0">
                          <a:solidFill>
                            <a:schemeClr val="tx1"/>
                          </a:solidFill>
                        </a:ln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</a:rPr>
                      <m:t>+</m:t>
                    </m:r>
                    <m:r>
                      <a:rPr lang="en-US" sz="3200" b="0" i="1" cap="all">
                        <a:ln w="0">
                          <a:solidFill>
                            <a:schemeClr val="tx1"/>
                          </a:solidFill>
                        </a:ln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</a:rPr>
                      <m:t>1</m:t>
                    </m:r>
                    <m:r>
                      <a:rPr lang="en-US" sz="3200" b="0" i="1" cap="all">
                        <a:ln w="0">
                          <a:solidFill>
                            <a:schemeClr val="tx1"/>
                          </a:solidFill>
                        </a:ln>
                        <a:effectLst>
                          <a:reflection blurRad="12700" stA="50000" endPos="50000" dist="5000" dir="5400000" sy="-100000" rotWithShape="0"/>
                        </a:effectLst>
                        <a:latin typeface="Cambria Math"/>
                      </a:rPr>
                      <m:t>)</m:t>
                    </m:r>
                  </m:oMath>
                </a14:m>
                <a:r>
                  <a:rPr lang="bn-BD" sz="3200" cap="all" dirty="0">
                    <a:ln w="0">
                      <a:solidFill>
                        <a:schemeClr val="tx1"/>
                      </a:solidFill>
                    </a:ln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 সংখ্যক পদ আছে </a:t>
                </a:r>
                <a:r>
                  <a:rPr lang="bn-BD" sz="3200" b="1" cap="all" dirty="0" smtClean="0">
                    <a:ln w="0">
                      <a:solidFill>
                        <a:schemeClr val="tx1"/>
                      </a:solidFill>
                    </a:ln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b="1" cap="all" dirty="0" smtClean="0">
                  <a:ln w="0">
                    <a:solidFill>
                      <a:schemeClr val="tx1"/>
                    </a:solidFill>
                  </a:ln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bn-BD" sz="3200" b="1" cap="all" dirty="0" smtClean="0">
                    <a:ln w="0">
                      <a:solidFill>
                        <a:schemeClr val="tx1"/>
                      </a:solidFill>
                    </a:ln>
                    <a:effectLst>
                      <a:reflection blurRad="12700" stA="50000" endPos="50000" dist="5000" dir="5400000" sy="-100000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n w="11430">
                      <a:solidFill>
                        <a:srgbClr val="00B0F0"/>
                      </a:solidFill>
                    </a:ln>
                    <a:solidFill>
                      <a:srgbClr val="0000BC"/>
                    </a:solidFill>
                    <a:latin typeface="NikoshBAN" pitchFamily="2" charset="0"/>
                    <a:cs typeface="NikoshBAN" pitchFamily="2" charset="0"/>
                  </a:rPr>
                  <a:t>দ্বিপদী রাশির ঘাতের চেয়ে বিস্তৃতিতে</a:t>
                </a:r>
              </a:p>
              <a:p>
                <a:r>
                  <a:rPr lang="bn-BD" sz="3200" dirty="0">
                    <a:ln w="11430">
                      <a:solidFill>
                        <a:srgbClr val="00B0F0"/>
                      </a:solidFill>
                    </a:ln>
                    <a:solidFill>
                      <a:srgbClr val="0000BC"/>
                    </a:solidFill>
                    <a:latin typeface="NikoshBAN" pitchFamily="2" charset="0"/>
                    <a:cs typeface="NikoshBAN" pitchFamily="2" charset="0"/>
                  </a:rPr>
                  <a:t>পদ সংখ্যা একটি বেশি থাকে । </a:t>
                </a:r>
                <a:r>
                  <a:rPr lang="bn-BD" sz="3200" dirty="0">
                    <a:ln w="31550" cmpd="sng">
                      <a:gradFill>
                        <a:gsLst>
                          <a:gs pos="25000">
                            <a:schemeClr val="accent1">
                              <a:shade val="25000"/>
                              <a:satMod val="190000"/>
                            </a:schemeClr>
                          </a:gs>
                          <a:gs pos="80000">
                            <a:schemeClr val="accent1">
                              <a:tint val="75000"/>
                              <a:satMod val="19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0000BC"/>
                    </a:solidFill>
                    <a:latin typeface="NikoshBAN" pitchFamily="2" charset="0"/>
                    <a:cs typeface="NikoshBAN" pitchFamily="2" charset="0"/>
                  </a:rPr>
                  <a:t>দ্বিপদী রাশির</a:t>
                </a:r>
                <a:r>
                  <a:rPr lang="bn-IN" sz="3200" dirty="0">
                    <a:ln w="31550" cmpd="sng">
                      <a:gradFill>
                        <a:gsLst>
                          <a:gs pos="25000">
                            <a:schemeClr val="accent1">
                              <a:shade val="25000"/>
                              <a:satMod val="190000"/>
                            </a:schemeClr>
                          </a:gs>
                          <a:gs pos="80000">
                            <a:schemeClr val="accent1">
                              <a:tint val="75000"/>
                              <a:satMod val="19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0000B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n w="31550" cmpd="sng">
                      <a:gradFill>
                        <a:gsLst>
                          <a:gs pos="25000">
                            <a:schemeClr val="accent1">
                              <a:shade val="25000"/>
                              <a:satMod val="190000"/>
                            </a:schemeClr>
                          </a:gs>
                          <a:gs pos="80000">
                            <a:schemeClr val="accent1">
                              <a:tint val="75000"/>
                              <a:satMod val="19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0000BC"/>
                    </a:solidFill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bn-BD" sz="3200" dirty="0">
                    <a:ln w="31550" cmpd="sng">
                      <a:gradFill>
                        <a:gsLst>
                          <a:gs pos="25000">
                            <a:schemeClr val="accent1">
                              <a:shade val="25000"/>
                              <a:satMod val="190000"/>
                            </a:schemeClr>
                          </a:gs>
                          <a:gs pos="80000">
                            <a:schemeClr val="accent1">
                              <a:tint val="75000"/>
                              <a:satMod val="19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0000BC"/>
                    </a:solidFill>
                    <a:latin typeface="NikoshBAN" pitchFamily="2" charset="0"/>
                    <a:cs typeface="NikoshBAN" pitchFamily="2" charset="0"/>
                  </a:rPr>
                  <a:t>এর ঘাত ক্রমান্বয়ে বৃদ্ধি পেয়ে </a:t>
                </a:r>
                <a14:m>
                  <m:oMath xmlns:m="http://schemas.openxmlformats.org/officeDocument/2006/math">
                    <m:r>
                      <a:rPr lang="en-US" sz="3200" i="1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0000BC"/>
                        </a:solidFill>
                        <a:latin typeface="Cambria Math"/>
                      </a:rPr>
                      <m:t>𝑛</m:t>
                    </m:r>
                    <m:r>
                      <a:rPr lang="en-US" sz="3200" i="1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0000B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bn-BD" sz="3200" dirty="0">
                    <a:ln w="31550" cmpd="sng">
                      <a:gradFill>
                        <a:gsLst>
                          <a:gs pos="25000">
                            <a:schemeClr val="accent1">
                              <a:shade val="25000"/>
                              <a:satMod val="190000"/>
                            </a:schemeClr>
                          </a:gs>
                          <a:gs pos="80000">
                            <a:schemeClr val="accent1">
                              <a:tint val="75000"/>
                              <a:satMod val="19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0000BC"/>
                    </a:solidFill>
                    <a:latin typeface="NikoshBAN" pitchFamily="2" charset="0"/>
                    <a:cs typeface="NikoshBAN" pitchFamily="2" charset="0"/>
                  </a:rPr>
                  <a:t>পর্যন্ত </a:t>
                </a:r>
                <a:r>
                  <a:rPr lang="bn-IN" sz="3200" dirty="0">
                    <a:ln w="31550" cmpd="sng">
                      <a:gradFill>
                        <a:gsLst>
                          <a:gs pos="25000">
                            <a:schemeClr val="accent1">
                              <a:shade val="25000"/>
                              <a:satMod val="190000"/>
                            </a:schemeClr>
                          </a:gs>
                          <a:gs pos="80000">
                            <a:schemeClr val="accent1">
                              <a:tint val="75000"/>
                              <a:satMod val="19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0000B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n w="31550" cmpd="sng">
                      <a:gradFill>
                        <a:gsLst>
                          <a:gs pos="25000">
                            <a:schemeClr val="accent1">
                              <a:shade val="25000"/>
                              <a:satMod val="190000"/>
                            </a:schemeClr>
                          </a:gs>
                          <a:gs pos="80000">
                            <a:schemeClr val="accent1">
                              <a:tint val="75000"/>
                              <a:satMod val="19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0000BC"/>
                    </a:solidFill>
                    <a:latin typeface="NikoshBAN" pitchFamily="2" charset="0"/>
                    <a:cs typeface="NikoshBAN" pitchFamily="2" charset="0"/>
                  </a:rPr>
                  <a:t>পৌঁছে । </a:t>
                </a:r>
                <a:endParaRPr lang="en-US" sz="3200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0000BC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lnSpc>
                    <a:spcPct val="100000"/>
                  </a:lnSpc>
                  <a:spcAft>
                    <a:spcPts val="0"/>
                  </a:spcAft>
                </a:pPr>
                <a:endParaRPr lang="en-US" sz="3200" dirty="0" smtClean="0">
                  <a:ln w="11430">
                    <a:solidFill>
                      <a:srgbClr val="00B0F0"/>
                    </a:solidFill>
                  </a:ln>
                  <a:solidFill>
                    <a:srgbClr val="0000BC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lnSpc>
                    <a:spcPct val="100000"/>
                  </a:lnSpc>
                  <a:spcAft>
                    <a:spcPts val="0"/>
                  </a:spcAft>
                </a:pPr>
                <a:endParaRPr lang="en-US" sz="3200" dirty="0">
                  <a:ln w="11430">
                    <a:solidFill>
                      <a:srgbClr val="00B0F0"/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lnSpc>
                    <a:spcPct val="100000"/>
                  </a:lnSpc>
                  <a:spcAft>
                    <a:spcPts val="0"/>
                  </a:spcAft>
                </a:pPr>
                <a:endParaRPr lang="en-US" b="1" cap="all" dirty="0">
                  <a:ln w="0">
                    <a:solidFill>
                      <a:schemeClr val="tx1"/>
                    </a:solidFill>
                  </a:ln>
                  <a:effectLst>
                    <a:reflection blurRad="12700" stA="50000" endPos="50000" dist="5000" dir="5400000" sy="-100000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5" y="1266054"/>
                <a:ext cx="8562108" cy="3323987"/>
              </a:xfrm>
              <a:prstGeom prst="rect">
                <a:avLst/>
              </a:prstGeom>
              <a:blipFill rotWithShape="1">
                <a:blip r:embed="rId5"/>
                <a:stretch>
                  <a:fillRect l="-1923" t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6543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9"/>
    </mc:Choice>
    <mc:Fallback xmlns="">
      <p:transition spd="slow" advTm="12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9"/>
              <p:cNvSpPr txBox="1"/>
              <p:nvPr/>
            </p:nvSpPr>
            <p:spPr>
              <a:xfrm>
                <a:off x="1716316" y="2297479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316" y="2297479"/>
                <a:ext cx="1264810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0"/>
              <p:cNvSpPr txBox="1"/>
              <p:nvPr/>
            </p:nvSpPr>
            <p:spPr>
              <a:xfrm>
                <a:off x="1615757" y="2894196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57" y="2894196"/>
                <a:ext cx="1264810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1"/>
              <p:cNvSpPr txBox="1"/>
              <p:nvPr/>
            </p:nvSpPr>
            <p:spPr>
              <a:xfrm>
                <a:off x="1588905" y="3439827"/>
                <a:ext cx="12648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05" y="3439827"/>
                <a:ext cx="1264810" cy="523220"/>
              </a:xfrm>
              <a:prstGeom prst="rect">
                <a:avLst/>
              </a:prstGeom>
              <a:blipFill rotWithShape="1">
                <a:blip r:embed="rId7"/>
                <a:stretch>
                  <a:fillRect r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2992375" y="2984891"/>
            <a:ext cx="76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/>
              <a:t>= </a:t>
            </a:r>
            <a:endParaRPr lang="en-US" sz="2800" b="1" dirty="0"/>
          </a:p>
        </p:txBody>
      </p:sp>
      <p:sp>
        <p:nvSpPr>
          <p:cNvPr id="32" name="TextBox 19"/>
          <p:cNvSpPr txBox="1"/>
          <p:nvPr/>
        </p:nvSpPr>
        <p:spPr>
          <a:xfrm>
            <a:off x="2921209" y="3522730"/>
            <a:ext cx="76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/>
              <a:t>=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22"/>
              <p:cNvSpPr txBox="1"/>
              <p:nvPr/>
            </p:nvSpPr>
            <p:spPr>
              <a:xfrm>
                <a:off x="4658833" y="2408565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3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33" y="2408565"/>
                <a:ext cx="5334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4"/>
              <p:cNvSpPr txBox="1"/>
              <p:nvPr/>
            </p:nvSpPr>
            <p:spPr>
              <a:xfrm>
                <a:off x="3636897" y="355601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34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897" y="3556010"/>
                <a:ext cx="53340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25"/>
              <p:cNvSpPr txBox="1"/>
              <p:nvPr/>
            </p:nvSpPr>
            <p:spPr>
              <a:xfrm>
                <a:off x="5207363" y="2389987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35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63" y="2389987"/>
                <a:ext cx="53340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6"/>
              <p:cNvSpPr txBox="1"/>
              <p:nvPr/>
            </p:nvSpPr>
            <p:spPr>
              <a:xfrm>
                <a:off x="5399057" y="3017305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36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57" y="3017305"/>
                <a:ext cx="53340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27"/>
              <p:cNvSpPr txBox="1"/>
              <p:nvPr/>
            </p:nvSpPr>
            <p:spPr>
              <a:xfrm>
                <a:off x="4761267" y="3002930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37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267" y="3002930"/>
                <a:ext cx="53340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28"/>
              <p:cNvSpPr txBox="1"/>
              <p:nvPr/>
            </p:nvSpPr>
            <p:spPr>
              <a:xfrm>
                <a:off x="6105042" y="356986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38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042" y="3569864"/>
                <a:ext cx="53340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9"/>
              <p:cNvSpPr txBox="1"/>
              <p:nvPr/>
            </p:nvSpPr>
            <p:spPr>
              <a:xfrm>
                <a:off x="4215572" y="2955751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39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72" y="2955751"/>
                <a:ext cx="533400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0"/>
              <p:cNvSpPr txBox="1"/>
              <p:nvPr/>
            </p:nvSpPr>
            <p:spPr>
              <a:xfrm>
                <a:off x="2613867" y="3374676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867" y="3374676"/>
                <a:ext cx="533400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32"/>
              <p:cNvSpPr txBox="1"/>
              <p:nvPr/>
            </p:nvSpPr>
            <p:spPr>
              <a:xfrm>
                <a:off x="4220940" y="3501382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41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940" y="3501382"/>
                <a:ext cx="533400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33"/>
              <p:cNvSpPr txBox="1"/>
              <p:nvPr/>
            </p:nvSpPr>
            <p:spPr>
              <a:xfrm>
                <a:off x="5146212" y="3515803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rgbClr val="006666"/>
                            </a:solidFill>
                          </a:ln>
                          <a:solidFill>
                            <a:srgbClr val="006666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0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</a:endParaRPr>
              </a:p>
            </p:txBody>
          </p:sp>
        </mc:Choice>
        <mc:Fallback xmlns="">
          <p:sp>
            <p:nvSpPr>
              <p:cNvPr id="42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212" y="3515803"/>
                <a:ext cx="533400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34"/>
              <p:cNvSpPr txBox="1"/>
              <p:nvPr/>
            </p:nvSpPr>
            <p:spPr>
              <a:xfrm>
                <a:off x="2696655" y="2285455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000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655" y="2285455"/>
                <a:ext cx="533400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1"/>
              <p:cNvSpPr txBox="1"/>
              <p:nvPr/>
            </p:nvSpPr>
            <p:spPr>
              <a:xfrm>
                <a:off x="6993855" y="2370976"/>
                <a:ext cx="1145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1</a:t>
                </a:r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855" y="2370976"/>
                <a:ext cx="1145309" cy="523220"/>
              </a:xfrm>
              <a:prstGeom prst="rect">
                <a:avLst/>
              </a:prstGeom>
              <a:blipFill rotWithShape="1">
                <a:blip r:embed="rId1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2"/>
              <p:cNvSpPr txBox="1"/>
              <p:nvPr/>
            </p:nvSpPr>
            <p:spPr>
              <a:xfrm>
                <a:off x="7014637" y="2863497"/>
                <a:ext cx="1145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2</a:t>
                </a:r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637" y="2863497"/>
                <a:ext cx="1145309" cy="523220"/>
              </a:xfrm>
              <a:prstGeom prst="rect">
                <a:avLst/>
              </a:prstGeom>
              <a:blipFill rotWithShape="1">
                <a:blip r:embed="rId2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3"/>
              <p:cNvSpPr txBox="1"/>
              <p:nvPr/>
            </p:nvSpPr>
            <p:spPr>
              <a:xfrm>
                <a:off x="6952292" y="3461175"/>
                <a:ext cx="11453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b="1" dirty="0" smtClean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</a:rPr>
                  <a:t>3</a:t>
                </a:r>
                <a:endParaRPr lang="en-US" sz="28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92" y="3461175"/>
                <a:ext cx="1145309" cy="523220"/>
              </a:xfrm>
              <a:prstGeom prst="rect">
                <a:avLst/>
              </a:prstGeom>
              <a:blipFill rotWithShape="1">
                <a:blip r:embed="rId2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36"/>
              <p:cNvSpPr txBox="1"/>
              <p:nvPr/>
            </p:nvSpPr>
            <p:spPr>
              <a:xfrm>
                <a:off x="206455" y="4575459"/>
                <a:ext cx="1839315" cy="1328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3600" b="1" i="1" smtClean="0">
                              <a:ln w="11430">
                                <a:solidFill>
                                  <a:schemeClr val="tx1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bn-BD" sz="3600" b="1" i="1" smtClean="0">
                                  <a:ln w="11430"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bn-BD" sz="3600" b="1" i="1" smtClean="0">
                                  <a:ln w="11430"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দ্বিপদী</m:t>
                              </m:r>
                            </m:e>
                            <m:e>
                              <m:r>
                                <a:rPr lang="bn-BD" sz="3600" b="1" i="1" smtClean="0">
                                  <a:ln w="11430">
                                    <a:solidFill>
                                      <a:schemeClr val="tx1"/>
                                    </a:solidFill>
                                  </a:ln>
                                  <a:solidFill>
                                    <a:schemeClr val="tx1"/>
                                  </a:solidFill>
                                  <a:effectLst>
                                    <a:outerShdw blurRad="50800" dist="39000" dir="5460000" algn="tl">
                                      <a:srgbClr val="000000">
                                        <a:alpha val="38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সহগ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 b="1" dirty="0">
                  <a:ln w="1143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5" y="4575459"/>
                <a:ext cx="1839315" cy="13281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/>
          <p:cNvSpPr/>
          <p:nvPr/>
        </p:nvSpPr>
        <p:spPr>
          <a:xfrm>
            <a:off x="4925533" y="4045950"/>
            <a:ext cx="692146" cy="40595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309686" y="4541734"/>
            <a:ext cx="1795356" cy="405954"/>
          </a:xfrm>
          <a:prstGeom prst="roundRect">
            <a:avLst/>
          </a:prstGeom>
          <a:noFill/>
          <a:ln w="571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3951312" y="5169807"/>
            <a:ext cx="2512103" cy="51879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619501" y="5779407"/>
            <a:ext cx="3158330" cy="609600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52" name="Straight Connector 51"/>
          <p:cNvCxnSpPr>
            <a:endCxn id="48" idx="1"/>
          </p:cNvCxnSpPr>
          <p:nvPr/>
        </p:nvCxnSpPr>
        <p:spPr>
          <a:xfrm flipV="1">
            <a:off x="3316860" y="4248927"/>
            <a:ext cx="1608673" cy="35298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9" idx="3"/>
          </p:cNvCxnSpPr>
          <p:nvPr/>
        </p:nvCxnSpPr>
        <p:spPr>
          <a:xfrm flipV="1">
            <a:off x="3262664" y="6170460"/>
            <a:ext cx="374233" cy="11051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276519" y="5579353"/>
            <a:ext cx="674793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7" idx="3"/>
          </p:cNvCxnSpPr>
          <p:nvPr/>
        </p:nvCxnSpPr>
        <p:spPr>
          <a:xfrm flipV="1">
            <a:off x="3276519" y="4759818"/>
            <a:ext cx="1033167" cy="305498"/>
          </a:xfrm>
          <a:prstGeom prst="line">
            <a:avLst/>
          </a:prstGeom>
          <a:ln w="5715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2"/>
          <p:cNvSpPr txBox="1"/>
          <p:nvPr/>
        </p:nvSpPr>
        <p:spPr>
          <a:xfrm>
            <a:off x="2208617" y="4257748"/>
            <a:ext cx="105404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রাশির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1"/>
          <p:cNvSpPr txBox="1"/>
          <p:nvPr/>
        </p:nvSpPr>
        <p:spPr>
          <a:xfrm>
            <a:off x="2222472" y="4865261"/>
            <a:ext cx="1054047" cy="400110"/>
          </a:xfrm>
          <a:prstGeom prst="rect">
            <a:avLst/>
          </a:prstGeom>
          <a:solidFill>
            <a:schemeClr val="tx1"/>
          </a:solidFill>
          <a:ln>
            <a:solidFill>
              <a:srgbClr val="00666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2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bn-BD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4"/>
          <p:cNvSpPr txBox="1"/>
          <p:nvPr/>
        </p:nvSpPr>
        <p:spPr>
          <a:xfrm>
            <a:off x="2251686" y="5443607"/>
            <a:ext cx="1054047" cy="40011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৩য় রাশির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2208617" y="6080916"/>
            <a:ext cx="1054047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৪র্থ রাশির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>
            <a:off x="3619501" y="3944487"/>
            <a:ext cx="3158330" cy="2343057"/>
          </a:xfrm>
          <a:prstGeom prst="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" name="TextBox 65"/>
          <p:cNvSpPr txBox="1"/>
          <p:nvPr/>
        </p:nvSpPr>
        <p:spPr>
          <a:xfrm>
            <a:off x="206455" y="164197"/>
            <a:ext cx="8937545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প্রত্যেকটি দ্বিপদী রাশির বিস্তৃতি ত্রিভুজের সাথে সম্পর্কিত এবং দ্বিপদী সহগ গুলো</a:t>
            </a:r>
            <a:r>
              <a:rPr lang="bn-IN" sz="40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একটি ত্রিভুজের আকার ধারণ করেছে । </a:t>
            </a:r>
            <a:endParaRPr lang="en-US" sz="4000" dirty="0">
              <a:ln w="1143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1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7"/>
    </mc:Choice>
    <mc:Fallback xmlns="">
      <p:transition spd="slow" advTm="28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2" y="205163"/>
            <a:ext cx="8922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11430"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দ্বিপদী </a:t>
            </a:r>
            <a:r>
              <a:rPr lang="bn-BD" sz="4000" dirty="0" smtClean="0">
                <a:ln w="11430"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1430"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বিস্তৃতির সহগ নির্ণয়ের কৌশল  ‘</a:t>
            </a:r>
            <a:r>
              <a:rPr lang="en-US" sz="4000" dirty="0" err="1">
                <a:ln w="11430"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Blaise</a:t>
            </a:r>
            <a:r>
              <a:rPr lang="en-US" sz="4000" dirty="0">
                <a:ln w="11430"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Pascal’ </a:t>
            </a:r>
            <a:r>
              <a:rPr lang="bn-BD" sz="4000" dirty="0">
                <a:ln w="11430"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প্রথম ব্যবহার করেন । </a:t>
            </a:r>
            <a:endParaRPr lang="en-US" sz="4000" dirty="0">
              <a:ln w="11430">
                <a:solidFill>
                  <a:srgbClr val="00B0F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1548425"/>
            <a:ext cx="3105001" cy="27481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99" y="1462845"/>
            <a:ext cx="2921001" cy="2748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Left-Right Arrow 6"/>
          <p:cNvSpPr/>
          <p:nvPr/>
        </p:nvSpPr>
        <p:spPr>
          <a:xfrm>
            <a:off x="2920999" y="2566734"/>
            <a:ext cx="3962400" cy="990600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প্যাসকেল </a:t>
            </a:r>
            <a:endParaRPr lang="en-US" sz="36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130298" y="4748825"/>
            <a:ext cx="69342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কৌশলটিকে প্যাসকেলের ত্রিভুজ বলা হয় ।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3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73"/>
    </mc:Choice>
    <mc:Fallback xmlns="">
      <p:transition spd="slow" advTm="20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3.9|6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4|7.2|1.3|1.5|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4|1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4|2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787</Words>
  <Application>Microsoft Office PowerPoint</Application>
  <PresentationFormat>On-screen Show (4:3)</PresentationFormat>
  <Paragraphs>202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asadwl islam</dc:creator>
  <cp:lastModifiedBy>ASUS-PC</cp:lastModifiedBy>
  <cp:revision>10</cp:revision>
  <dcterms:created xsi:type="dcterms:W3CDTF">2006-08-16T00:00:00Z</dcterms:created>
  <dcterms:modified xsi:type="dcterms:W3CDTF">2020-10-08T12:16:18Z</dcterms:modified>
</cp:coreProperties>
</file>