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2" r:id="rId3"/>
    <p:sldId id="262" r:id="rId4"/>
    <p:sldId id="260" r:id="rId5"/>
    <p:sldId id="274" r:id="rId6"/>
    <p:sldId id="269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70" r:id="rId15"/>
    <p:sldId id="283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B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GB" sz="8000" dirty="0" smtClean="0">
              <a:solidFill>
                <a:srgbClr val="1F2BA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প্রত্যেক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মুলমান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নর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নারীর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বিদ্যা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শিক্ষা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করা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ফরজ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...</a:t>
            </a:r>
            <a:endParaRPr lang="en-GB" sz="8000" dirty="0" smtClean="0">
              <a:solidFill>
                <a:srgbClr val="1F2BA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                                                 </a:t>
            </a:r>
            <a:r>
              <a:rPr lang="en-GB" sz="4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-</a:t>
            </a:r>
            <a:r>
              <a:rPr lang="en-GB" sz="4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আল</a:t>
            </a:r>
            <a:r>
              <a:rPr lang="en-GB" sz="4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400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হাদীস</a:t>
            </a:r>
            <a:endParaRPr lang="en-GB" sz="4000" dirty="0">
              <a:solidFill>
                <a:srgbClr val="1F2BA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 spd="slow"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42672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nviivn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1)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DcØx‡ci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ga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cwðgvs‡k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XD‡Zvjv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we`xY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jvfvq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XvKv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cv_ihy³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nviivn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2)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cÖPÛ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Mig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Abye©iZvi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G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emev‡mi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Abyc‡hvMx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endParaRPr lang="en-US" sz="24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9d5e17b0-5756-4325-922c-d11d50dc257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8200" y="762000"/>
            <a:ext cx="4343400" cy="2667000"/>
          </a:xfrm>
        </p:spPr>
      </p:pic>
      <p:pic>
        <p:nvPicPr>
          <p:cNvPr id="3080" name="Picture 8" descr="C:\Users\lmp\Desktop\Add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581400"/>
            <a:ext cx="43434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2590800" cy="7921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cvnvwo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AÂj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495800" cy="5257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DcØxc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wekvj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we¯Í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gvjf~wg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DcØx‡ci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cwðg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cÖvšÍ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Ask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DuPz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DcØxc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cwðg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c~e©w`‡K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gwb¤œ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Xvjy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f~wg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GB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Xvjy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f‚wg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mgy`ªc„ô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400 †_‡K 6000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dzU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DuPz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µ‡g 1218 I 1819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)|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GB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ce©Z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kªwY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wgwWqv‡b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9000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dzU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`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wÿ‡Y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B‡q‡g‡b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14000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dzU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DuPz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B‡q‡gb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cÖ‡`‡ki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DuPz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ce©Z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kÖwY‡K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ÒRejyj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B‡q‡gbÓ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28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098" name="Picture 2" descr="C:\Users\lmp\Desktop\Add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295400"/>
            <a:ext cx="4038600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2971800" cy="685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De©i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AÂj</a:t>
            </a:r>
            <a:endParaRPr lang="en-US" sz="36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410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Avi‡e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`„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wócvZ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mgMÖ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giægq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 algn="just">
              <a:buFont typeface="Wingdings" pitchFamily="2" charset="2"/>
              <a:buChar char="Ø"/>
            </a:pPr>
            <a:endParaRPr lang="en-US" sz="2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nRvR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bR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Avnmv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cÖ‡`k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†`k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nRvR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cÖ‡`k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†K›`ª¯’‡j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g°v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Zv‡qd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gw`bv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nRvR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cÖ‡`k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g°vi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PZzw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`©‡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f~LÛB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nRvR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 algn="just">
              <a:buFont typeface="Wingdings" pitchFamily="2" charset="2"/>
              <a:buChar char="Ø"/>
            </a:pPr>
            <a:endParaRPr lang="en-US" sz="28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lvl="0" algn="just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nvRivgvDZ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B‡q‡gb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Igvb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wÿY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GjvKv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De©i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De©i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f‚L‡Û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Kwd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bxj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Lryi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kvK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mewR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dmj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Drcvw`Z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B‡q‡gb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myLx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mŠfvM¨evb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B‡q‡gb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`vi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cvk¦eZ©x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e¨emv-evwYR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De©if‚wg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AbyK‚j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AvenvIqv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cÖPzi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e„wócvZ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wewPÎ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cb¨m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¤¢vi I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ab-m¤ú‡`i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K›`ªf‚wg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nIqvq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cÖvPxbKv‡j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myLx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Avief~wg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mŠfv‡M¨i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Arabia Felix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nZ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28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450" y="533400"/>
            <a:ext cx="3486150" cy="3200400"/>
          </a:xfrm>
          <a:prstGeom prst="rect">
            <a:avLst/>
          </a:prstGeom>
        </p:spPr>
      </p:pic>
      <p:pic>
        <p:nvPicPr>
          <p:cNvPr id="5" name="Picture 4" descr="slide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810000"/>
            <a:ext cx="3505200" cy="28194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AvenvIqv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Rjevqy</a:t>
            </a:r>
            <a:endParaRPr lang="en-US" sz="36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DcØxcwU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AZ¨šÍ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ky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®‹ I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MÖx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®§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†`k¸‡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Ab¨Zg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cwð‡g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mgy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`ª‡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ewóZ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Rjivwk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GLvbKvi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f~wg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wm³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Avief~wg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AwaKvskB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Avwd«Kv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Gwkqvi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e„wónxb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wecyj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cÖvšÍi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AvenvIqvi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Abve„wói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iæÿZvi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cÖvej¨B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`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wÿY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mgy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`ª †_‡K ¯^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Kvi‡YB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Rjevnx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ga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D‡V,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giæi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evjySo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mvBgyg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evZv‡mB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ï‡l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gN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cÖZ¨šÍ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Rjxq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ev®ú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Aewkó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 algn="just">
              <a:buFont typeface="Wingdings" pitchFamily="2" charset="2"/>
              <a:buChar char="Ø"/>
            </a:pPr>
            <a:endParaRPr lang="en-US" sz="36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nvRivgvDZ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B‡q‡gb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Igvb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DcK~jeZx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mvgb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e„wócvZ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Pv‡li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Dc‡hvMx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B‡q‡gb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Avmxi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cÖ‡`k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B‡q‡g‡bi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ivRavbx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mvbv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mgy`ªc„ô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700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dzU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(213.36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 D‡”P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GwU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Ab¨Zg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my›`i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¯^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v¯’Ki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mgMÖ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Kv_vI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bŠ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cwien‡bi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Dc‡hvMx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b`-b`x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AwaevmxMY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bŠhv‡bi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D‡Ui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evnb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e‡Q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wb‡q‡Q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D‡Ui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wc‡V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P‡o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cÖ‡`k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cÖ‡`‡k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e¨emv-evwY‡R¨i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hvZvqvZ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0" algn="just">
              <a:buNone/>
            </a:pPr>
            <a:endParaRPr lang="en-US" sz="28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28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buNone/>
            </a:pP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Avi‡ei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giæ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AÂj‡K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Kq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228600"/>
            <a:ext cx="7239000" cy="990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609600" y="2209800"/>
            <a:ext cx="82296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2| ‡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nRvR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cÖ‡`k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kni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?</a:t>
            </a:r>
            <a:r>
              <a:rPr lang="en-GB" sz="36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3" name="Content Placeholder 10"/>
          <p:cNvSpPr txBox="1">
            <a:spLocks/>
          </p:cNvSpPr>
          <p:nvPr/>
        </p:nvSpPr>
        <p:spPr>
          <a:xfrm>
            <a:off x="609600" y="3048000"/>
            <a:ext cx="82296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Avi‡ei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giæf~wgi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cÖvPxb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Avj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evw`qv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Content Placeholder 10"/>
          <p:cNvSpPr txBox="1">
            <a:spLocks/>
          </p:cNvSpPr>
          <p:nvPr/>
        </p:nvSpPr>
        <p:spPr>
          <a:xfrm>
            <a:off x="609600" y="3886200"/>
            <a:ext cx="82296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ÒAvj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ive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Avj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LvwjÓ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15" name="Content Placeholder 10"/>
          <p:cNvSpPr txBox="1">
            <a:spLocks/>
          </p:cNvSpPr>
          <p:nvPr/>
        </p:nvSpPr>
        <p:spPr>
          <a:xfrm>
            <a:off x="609600" y="4724400"/>
            <a:ext cx="82296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5|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ÒRejyj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B‡q‡gbÓ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?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Content Placeholder 10"/>
          <p:cNvSpPr txBox="1">
            <a:spLocks/>
          </p:cNvSpPr>
          <p:nvPr/>
        </p:nvSpPr>
        <p:spPr>
          <a:xfrm>
            <a:off x="685800" y="5562600"/>
            <a:ext cx="81534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	6| </a:t>
            </a:r>
            <a:r>
              <a:rPr lang="en-GB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ÒmvBgyg</a:t>
            </a:r>
            <a:r>
              <a:rPr lang="en-GB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GB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0469702"/>
      </p:ext>
    </p:extLst>
  </p:cSld>
  <p:clrMapOvr>
    <a:masterClrMapping/>
  </p:clrMapOvr>
  <p:transition spd="slow" advTm="4000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2819400"/>
            <a:ext cx="8153400" cy="1371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myLx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SutonnySushreeOMJ" pitchFamily="2" charset="0"/>
                <a:cs typeface="SutonnySushreeOMJ" pitchFamily="2" charset="0"/>
              </a:rPr>
              <a:t>Arabia Felix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eyS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4648200"/>
            <a:ext cx="8153400" cy="1371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e„nËg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giæf‚wgi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f‚-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ewk‡ó¨i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1600200" y="762000"/>
            <a:ext cx="6248400" cy="1600200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11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endParaRPr lang="en-US" sz="115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mp\Desktop\Add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81000" y="1676400"/>
            <a:ext cx="8382000" cy="4953000"/>
          </a:xfrm>
          <a:prstGeom prst="rect">
            <a:avLst/>
          </a:prstGeom>
          <a:noFill/>
        </p:spPr>
      </p:pic>
      <p:sp>
        <p:nvSpPr>
          <p:cNvPr id="14" name="Rounded Rectangle 13"/>
          <p:cNvSpPr/>
          <p:nvPr/>
        </p:nvSpPr>
        <p:spPr>
          <a:xfrm>
            <a:off x="381000" y="381000"/>
            <a:ext cx="8382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438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57400" y="1371600"/>
            <a:ext cx="48768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7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6800" y="304800"/>
            <a:ext cx="71628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mywcÖq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Zvgv‡`i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C:\Users\lmp\Desktop\Add\landscapes-siolim-goa-768x48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67000"/>
            <a:ext cx="8534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3352800" cy="5562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dirty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: </a:t>
            </a:r>
            <a:br>
              <a:rPr lang="en-GB" dirty="0" smtClean="0">
                <a:latin typeface="SutonnyMJ" pitchFamily="2" charset="0"/>
                <a:cs typeface="SutonnyMJ" pitchFamily="2" charset="0"/>
              </a:rPr>
            </a:br>
            <a:r>
              <a:rPr lang="en-GB" dirty="0" err="1" smtClean="0">
                <a:latin typeface="SutonnyMJ" pitchFamily="2" charset="0"/>
                <a:cs typeface="SutonnyMJ" pitchFamily="2" charset="0"/>
              </a:rPr>
              <a:t>GKv`k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Øv`k</a:t>
            </a:r>
            <a:r>
              <a:rPr lang="en-GB" dirty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endParaRPr lang="en-GB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86200" y="990600"/>
            <a:ext cx="5105400" cy="5562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anchor="b">
            <a:normAutofit fontScale="6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endParaRPr lang="en-GB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GB" sz="5900" b="0" u="sng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GB" sz="5900" b="0" u="sng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5900" b="0" u="sng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GB" sz="5900" b="0" u="sng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GB" sz="5900" b="0" u="sng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GB" sz="7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GB" sz="7600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GB" sz="7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7600" dirty="0" err="1" smtClean="0">
                <a:latin typeface="SutonnyMJ" pitchFamily="2" charset="0"/>
                <a:cs typeface="SutonnyMJ" pitchFamily="2" charset="0"/>
              </a:rPr>
              <a:t>wgRvbyi</a:t>
            </a:r>
            <a:r>
              <a:rPr lang="en-GB" sz="7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7600" dirty="0" err="1" smtClean="0">
                <a:latin typeface="SutonnyMJ" pitchFamily="2" charset="0"/>
                <a:cs typeface="SutonnyMJ" pitchFamily="2" charset="0"/>
              </a:rPr>
              <a:t>ingvb</a:t>
            </a:r>
            <a:endParaRPr lang="en-GB" sz="7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GB" sz="5300" dirty="0" err="1" smtClean="0">
                <a:latin typeface="SutonnyMJ" pitchFamily="2" charset="0"/>
                <a:cs typeface="SutonnyMJ" pitchFamily="2" charset="0"/>
              </a:rPr>
              <a:t>cÖfvlK</a:t>
            </a:r>
            <a:endParaRPr lang="en-GB" sz="53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GB" sz="5300" dirty="0" err="1" smtClean="0">
                <a:latin typeface="SutonnyMJ" pitchFamily="2" charset="0"/>
                <a:cs typeface="SutonnyMJ" pitchFamily="2" charset="0"/>
              </a:rPr>
              <a:t>Bmjv‡gi</a:t>
            </a:r>
            <a:r>
              <a:rPr lang="en-GB" sz="5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5300" dirty="0" err="1" smtClean="0">
                <a:latin typeface="SutonnyMJ" pitchFamily="2" charset="0"/>
                <a:cs typeface="SutonnyMJ" pitchFamily="2" charset="0"/>
              </a:rPr>
              <a:t>BwZnvm</a:t>
            </a:r>
            <a:r>
              <a:rPr lang="en-GB" sz="53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GB" sz="5300" dirty="0" err="1" smtClean="0">
                <a:latin typeface="SutonnyMJ" pitchFamily="2" charset="0"/>
                <a:cs typeface="SutonnyMJ" pitchFamily="2" charset="0"/>
              </a:rPr>
              <a:t>ms</a:t>
            </a:r>
            <a:r>
              <a:rPr lang="en-GB" sz="5300" dirty="0" smtClean="0">
                <a:latin typeface="SutonnyMJ" pitchFamily="2" charset="0"/>
                <a:cs typeface="SutonnyMJ" pitchFamily="2" charset="0"/>
              </a:rPr>
              <a:t>¯‹…</a:t>
            </a:r>
            <a:r>
              <a:rPr lang="en-GB" sz="5300" dirty="0" err="1" smtClean="0">
                <a:latin typeface="SutonnyMJ" pitchFamily="2" charset="0"/>
                <a:cs typeface="SutonnyMJ" pitchFamily="2" charset="0"/>
              </a:rPr>
              <a:t>wZ</a:t>
            </a:r>
            <a:endParaRPr lang="en-GB" sz="53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GB" sz="5300" dirty="0" err="1" smtClean="0">
                <a:latin typeface="SutonnyMJ" pitchFamily="2" charset="0"/>
                <a:cs typeface="SutonnyMJ" pitchFamily="2" charset="0"/>
              </a:rPr>
              <a:t>MYD‡`¨vM</a:t>
            </a:r>
            <a:r>
              <a:rPr lang="en-GB" sz="5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5300" dirty="0" err="1" smtClean="0">
                <a:latin typeface="SutonnyMJ" pitchFamily="2" charset="0"/>
                <a:cs typeface="SutonnyMJ" pitchFamily="2" charset="0"/>
              </a:rPr>
              <a:t>evwjKv</a:t>
            </a:r>
            <a:r>
              <a:rPr lang="en-GB" sz="5300" dirty="0" smtClean="0">
                <a:latin typeface="SutonnyMJ" pitchFamily="2" charset="0"/>
                <a:cs typeface="SutonnyMJ" pitchFamily="2" charset="0"/>
              </a:rPr>
              <a:t> D”P </a:t>
            </a:r>
            <a:r>
              <a:rPr lang="en-GB" sz="5300" dirty="0" err="1" smtClean="0">
                <a:latin typeface="SutonnyMJ" pitchFamily="2" charset="0"/>
                <a:cs typeface="SutonnyMJ" pitchFamily="2" charset="0"/>
              </a:rPr>
              <a:t>we`¨vjq</a:t>
            </a:r>
            <a:r>
              <a:rPr lang="en-GB" sz="53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GB" sz="5300" dirty="0" err="1" smtClean="0">
                <a:latin typeface="SutonnyMJ" pitchFamily="2" charset="0"/>
                <a:cs typeface="SutonnyMJ" pitchFamily="2" charset="0"/>
              </a:rPr>
              <a:t>K‡jR</a:t>
            </a:r>
            <a:endParaRPr lang="en-GB" sz="53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GB" sz="53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GB" sz="5300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GB" sz="5300" dirty="0" smtClean="0">
                <a:latin typeface="SutonnyMJ" pitchFamily="2" charset="0"/>
                <a:cs typeface="SutonnyMJ" pitchFamily="2" charset="0"/>
              </a:rPr>
              <a:t>: 01613553361</a:t>
            </a: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endParaRPr lang="en-GB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7" name="Picture 3" descr="C:\Users\lmp\Downloads\MIZ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0950" y="990600"/>
            <a:ext cx="139065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6096000" cy="13716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</a:b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</a:b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</a:b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</a:br>
            <a:r>
              <a:rPr lang="en-GB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GB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152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GB" sz="40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GB" sz="40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GB" sz="40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GB" sz="40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GB" sz="40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Bmjvwg</a:t>
            </a:r>
            <a:r>
              <a:rPr lang="en-GB" sz="40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endParaRPr lang="en-US" sz="4000" u="sng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GB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GB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GB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GB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GB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f‚-</a:t>
            </a:r>
            <a:r>
              <a:rPr lang="en-GB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GB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GB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GB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GB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GB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¨, </a:t>
            </a:r>
            <a:r>
              <a:rPr lang="en-GB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AvenvIqv</a:t>
            </a:r>
            <a:r>
              <a:rPr lang="en-GB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GB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Rjevqy</a:t>
            </a:r>
            <a:endParaRPr lang="en-US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1242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742950" indent="-742950">
              <a:buFont typeface="Wingdings" pitchFamily="2" charset="2"/>
              <a:buChar char="Ø"/>
            </a:pPr>
            <a:r>
              <a:rPr lang="en-US" sz="6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wkÿYdj</a:t>
            </a:r>
            <a:endParaRPr lang="en-US" sz="60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GB 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f‚-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mÿg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q"/>
            </a:pP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AvenvIqv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Rjevqy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w`‡Z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GB" sz="4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40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endParaRPr lang="en-US" sz="40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5334000" cy="639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cÖvPxb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DcØx‡ci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f~-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1066800"/>
            <a:ext cx="8458200" cy="1828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eY©bv</a:t>
            </a:r>
            <a:endParaRPr lang="en-US" sz="2600" b="1" dirty="0" smtClean="0">
              <a:solidFill>
                <a:schemeClr val="accent5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f~cÖK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Avief~wg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wmwiqv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g‡mvc‡Uwgqvi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giæ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AÂ‡ji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f~ZvwË¡K‡`i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f~wgi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mvnviv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giæf~wgi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DcØxcwU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cwðg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Xvjy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jvwnZ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mvM‡ii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Zxie¨vcx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GKUvbv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ce©Zgvjv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AÂj‡K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giæ`Û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81000" y="3048000"/>
            <a:ext cx="8458200" cy="33829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f~cÖvK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ewk‡ó¨i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ZviZg¨Zvi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DcØxc‡K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3581400"/>
            <a:ext cx="22098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DcØxc</a:t>
            </a:r>
            <a:endParaRPr lang="en-US" sz="32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4077494" y="4685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66800" y="4876800"/>
            <a:ext cx="70104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877094" y="5066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077494" y="5066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7887494" y="5066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81000" y="5257800"/>
            <a:ext cx="1447800" cy="685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giyAÂj</a:t>
            </a:r>
            <a:endParaRPr lang="en-US" sz="2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15200" y="5257800"/>
            <a:ext cx="1447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De©i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AÂj</a:t>
            </a:r>
            <a:endParaRPr lang="en-US" sz="2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81400" y="5257800"/>
            <a:ext cx="14478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cvnvwo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4290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giæAÂj</a:t>
            </a:r>
            <a:endParaRPr lang="en-US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GK-Z…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Zxqvsk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ï®‹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evjyKvc~Y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Abye©i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giæf~wg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giæf~wg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AÂj‡K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wZbfv‡M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2895600"/>
            <a:ext cx="22098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giæAÂj</a:t>
            </a:r>
            <a:endParaRPr lang="en-US" sz="32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001294" y="4152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4418012"/>
            <a:ext cx="70104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914400" y="4572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114800" y="4572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887494" y="4609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162800" y="4800600"/>
            <a:ext cx="14478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nviivn</a:t>
            </a:r>
            <a:endParaRPr lang="en-US" sz="2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1400" y="4724400"/>
            <a:ext cx="14478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vnbv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4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4724400"/>
            <a:ext cx="14478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bdy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</a:t>
            </a:r>
            <a:endParaRPr lang="en-US" sz="2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4419600" cy="5715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bdz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1)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GwU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mv`v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jvj‡P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evwjhy³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2)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mgMÖ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bdz‡`i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AšÍM©Z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Kv_vI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DuPz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wXwe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Aevi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Kv_vI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evwjqvwo‡Z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we¯ÍxY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Ave„Z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i‡L‡Q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3) GB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giæf~wgi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cÖvPxb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evw`qv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kxZKv‡j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KLbI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KLbI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e„wócvZ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Z…Y-¸j¥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Av”Qvw`Z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4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`y-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giæ`¨v‡bi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AÂjwU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hvhvei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e`yCb‡`i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PviYf~wg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D‡V|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000" dirty="0" smtClean="0">
                <a:latin typeface="SutonnyMJ" pitchFamily="2" charset="0"/>
                <a:cs typeface="SutonnyMJ" pitchFamily="2" charset="0"/>
              </a:rPr>
            </a:b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An_Nafu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0" y="838200"/>
            <a:ext cx="4191000" cy="5715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4495800" cy="5943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vnvbv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0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1)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vnvbv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jvjf~wg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2)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DË‡i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bdz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†_‡K `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wÿ‡Y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Avj-ive-Avj-Lvwj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dvuKv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we¯Í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evwjc~Y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vnvbv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3)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e„nËg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giæf~wgwU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wÿY-c~e©w`‡K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weivU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eµ‡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iLv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600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gvB‡ji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we¯Í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xY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©| </a:t>
            </a:r>
            <a:b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4)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cyiv‡bv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gvbwP‡Î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vnvbv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ÒAvj-ive-Avj-LvwjÓ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dvuKv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AwfwnZ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2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</a:br>
            <a:endParaRPr lang="en-US" sz="20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50" name="Picture 2" descr="C:\Users\lmp\Desktop\Add\download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533400"/>
            <a:ext cx="3962400" cy="2743200"/>
          </a:xfrm>
          <a:prstGeom prst="rect">
            <a:avLst/>
          </a:prstGeom>
          <a:noFill/>
        </p:spPr>
      </p:pic>
      <p:pic>
        <p:nvPicPr>
          <p:cNvPr id="2051" name="Picture 3" descr="C:\Users\lmp\Desktop\Add\download (18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429000"/>
            <a:ext cx="39624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393</TotalTime>
  <Words>711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 </vt:lpstr>
      <vt:lpstr> ‡kÖwY:  GKv`k I Øv`k  </vt:lpstr>
      <vt:lpstr>    AvR‡Ki Av‡jvP¨ welq </vt:lpstr>
      <vt:lpstr>wkÿYdj</vt:lpstr>
      <vt:lpstr>cÖvPxb Avie DcØx‡ci f~-cÖvK…wZK ˆewkó¨</vt:lpstr>
      <vt:lpstr>giæAÂj</vt:lpstr>
      <vt:lpstr>Avj bdz`  1) GwU mv`v I jvj‡P evwjhy³ AÂj|   2) DËi Avi‡ei cÖvq mgMÖ AÂj Avj bdz‡`i AšÍM©Z| †Kv_vI DuPz wXwe Aevi †Kv_vI ev evwjqvwo‡Z cwiYZ n‡q GK we¯ÍxY© AÂj Ave„Z K‡i †i‡L‡Q|   3) GB giæf~wgi cÖvPxb bvg Avj evw`qv| kxZKv‡j KLbI KLbI e„wócvZ n‡j G AÂj Z…Y-¸j¥ Øviv Av”Qvw`Z _v‡K|  4) `y-GKwU giæ`¨v‡bi d‡j G AÂjwU hvhvei †e`yCb‡`i Rb¨ PviYf~wg n‡q D‡V| </vt:lpstr>
      <vt:lpstr>Avj `vnvbv  1) Avj `vnvbv A_© jvjf~wg|   2) DË‡i Avj bdz` †_‡K `wÿ‡Y Avj-ive-Avj-Lvwj(dvuKv AÂj) ch©šÍ we¯Í…Z jvj evwjc~Y© AÂj Avj `vnvbv bv‡g cwiwPZ|    3) Avi‡ei me‡P‡q e„nËg GB giæf~wgwU `wÿY-c~e©w`‡K GK weivU eµ‡iLv eivei 600 gvB‡ji †ewk we¯Í…xY©|   4) cyiv‡bv gvbwP‡Î Avj `vnvbv mvaviYZ ÒAvj-ive-Avj-LvwjÓ (dvuKv AÂj) bv‡g AwfwnZ Kiv n‡q‡Q| </vt:lpstr>
      <vt:lpstr>Avj nviivn  1) Avie DcØx‡ci ga¨ I cwðgvs‡k Aew¯’Z †XD‡Zvjv I we`xY© jvfvq XvKv, †e‡j cv_ihy³ AÂj n‡jv Avj nviivn|  2) cÖPÛ Mig I Abye©iZvi Rb¨ G AÂj emev‡mi Abyc‡hvMx|   </vt:lpstr>
      <vt:lpstr>cvnvwo AÂj</vt:lpstr>
      <vt:lpstr>De©i AÂj</vt:lpstr>
      <vt:lpstr>AvenvIqv I Rjevqy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GIGABYTE</dc:creator>
  <cp:lastModifiedBy>ismail - [2010]</cp:lastModifiedBy>
  <cp:revision>174</cp:revision>
  <dcterms:created xsi:type="dcterms:W3CDTF">2006-08-16T00:00:00Z</dcterms:created>
  <dcterms:modified xsi:type="dcterms:W3CDTF">2020-10-08T02:32:36Z</dcterms:modified>
</cp:coreProperties>
</file>