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3" r:id="rId5"/>
    <p:sldId id="257" r:id="rId6"/>
    <p:sldId id="258" r:id="rId7"/>
    <p:sldId id="259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6373E-DE73-4F1F-93B3-F109F3F148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A17CA-AE9F-49AB-901E-324910BEEBE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8000" b="1" dirty="0" err="1"/>
            <a:t>উপস্হাপন</a:t>
          </a:r>
          <a:endParaRPr lang="en-US" sz="8000" b="1" dirty="0"/>
        </a:p>
      </dgm:t>
    </dgm:pt>
    <dgm:pt modelId="{E8DA78B2-61F0-42A8-9C9F-E61832B0A06C}" type="parTrans" cxnId="{1A8D0271-D2C2-4AAB-8789-7D35A92BF8EC}">
      <dgm:prSet/>
      <dgm:spPr/>
      <dgm:t>
        <a:bodyPr/>
        <a:lstStyle/>
        <a:p>
          <a:endParaRPr lang="en-US"/>
        </a:p>
      </dgm:t>
    </dgm:pt>
    <dgm:pt modelId="{B1556F43-BB10-4641-B826-AE5C427D4961}" type="sibTrans" cxnId="{1A8D0271-D2C2-4AAB-8789-7D35A92BF8EC}">
      <dgm:prSet/>
      <dgm:spPr/>
      <dgm:t>
        <a:bodyPr/>
        <a:lstStyle/>
        <a:p>
          <a:endParaRPr lang="en-US"/>
        </a:p>
      </dgm:t>
    </dgm:pt>
    <dgm:pt modelId="{6EF27B7F-C68A-412A-A5DE-8BC89B9AE9A0}" type="pres">
      <dgm:prSet presAssocID="{29D6373E-DE73-4F1F-93B3-F109F3F14844}" presName="compositeShape" presStyleCnt="0">
        <dgm:presLayoutVars>
          <dgm:chMax val="7"/>
          <dgm:dir/>
          <dgm:resizeHandles val="exact"/>
        </dgm:presLayoutVars>
      </dgm:prSet>
      <dgm:spPr/>
    </dgm:pt>
    <dgm:pt modelId="{391A24B6-506F-4888-8170-F996E712FF79}" type="pres">
      <dgm:prSet presAssocID="{D22A17CA-AE9F-49AB-901E-324910BEEBEA}" presName="circ1TxSh" presStyleLbl="vennNode1" presStyleIdx="0" presStyleCnt="1"/>
      <dgm:spPr/>
    </dgm:pt>
  </dgm:ptLst>
  <dgm:cxnLst>
    <dgm:cxn modelId="{1A8D0271-D2C2-4AAB-8789-7D35A92BF8EC}" srcId="{29D6373E-DE73-4F1F-93B3-F109F3F14844}" destId="{D22A17CA-AE9F-49AB-901E-324910BEEBEA}" srcOrd="0" destOrd="0" parTransId="{E8DA78B2-61F0-42A8-9C9F-E61832B0A06C}" sibTransId="{B1556F43-BB10-4641-B826-AE5C427D4961}"/>
    <dgm:cxn modelId="{96BD06C1-D0E0-4998-9CA2-3130E18BBF94}" type="presOf" srcId="{D22A17CA-AE9F-49AB-901E-324910BEEBEA}" destId="{391A24B6-506F-4888-8170-F996E712FF79}" srcOrd="0" destOrd="0" presId="urn:microsoft.com/office/officeart/2005/8/layout/venn1"/>
    <dgm:cxn modelId="{E1E7AEFE-6098-4465-BDF8-442B3C229D1F}" type="presOf" srcId="{29D6373E-DE73-4F1F-93B3-F109F3F14844}" destId="{6EF27B7F-C68A-412A-A5DE-8BC89B9AE9A0}" srcOrd="0" destOrd="0" presId="urn:microsoft.com/office/officeart/2005/8/layout/venn1"/>
    <dgm:cxn modelId="{A98BC1EA-D5F2-41D5-98E5-9D0539B1D5E8}" type="presParOf" srcId="{6EF27B7F-C68A-412A-A5DE-8BC89B9AE9A0}" destId="{391A24B6-506F-4888-8170-F996E712FF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24B6-506F-4888-8170-F996E712FF79}">
      <dsp:nvSpPr>
        <dsp:cNvPr id="0" name=""/>
        <dsp:cNvSpPr/>
      </dsp:nvSpPr>
      <dsp:spPr>
        <a:xfrm>
          <a:off x="1257299" y="0"/>
          <a:ext cx="6629400" cy="662940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 err="1"/>
            <a:t>উপস্হাপন</a:t>
          </a:r>
          <a:endParaRPr lang="en-US" sz="8000" b="1" kern="1200" dirty="0"/>
        </a:p>
      </dsp:txBody>
      <dsp:txXfrm>
        <a:off x="2228152" y="970853"/>
        <a:ext cx="4687694" cy="468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bn-BD" sz="9600" b="1" dirty="0">
                <a:solidFill>
                  <a:schemeClr val="tx1"/>
                </a:solidFill>
              </a:rPr>
              <a:t>স্বাগতম</a:t>
            </a:r>
            <a:endParaRPr lang="en-US" sz="9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RONEY-MOIMNO{01713618393}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-Point Star 5"/>
          <p:cNvSpPr/>
          <p:nvPr/>
        </p:nvSpPr>
        <p:spPr>
          <a:xfrm>
            <a:off x="7848600" y="2895600"/>
            <a:ext cx="1524000" cy="13716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-228600" y="2895600"/>
            <a:ext cx="1524000" cy="13716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886200" y="304800"/>
            <a:ext cx="1524000" cy="13716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62400" y="5486400"/>
            <a:ext cx="1524000" cy="13716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/>
            <a:r>
              <a:rPr lang="bn-IN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প্রযুক্তির ৫টি অপব্যবহার আ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লোচনা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করে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ধারনা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দেব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Vrinda" pitchFamily="34" charset="0"/>
              </a:rPr>
              <a:t>।</a:t>
            </a:r>
          </a:p>
        </p:txBody>
      </p:sp>
      <p:sp>
        <p:nvSpPr>
          <p:cNvPr id="3" name="Quad Arrow 2"/>
          <p:cNvSpPr/>
          <p:nvPr/>
        </p:nvSpPr>
        <p:spPr>
          <a:xfrm>
            <a:off x="3733800" y="228600"/>
            <a:ext cx="1216152" cy="1216152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Quad Arrow 3"/>
          <p:cNvSpPr/>
          <p:nvPr/>
        </p:nvSpPr>
        <p:spPr>
          <a:xfrm>
            <a:off x="3733800" y="5334000"/>
            <a:ext cx="1216152" cy="1216152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l" eaLnBrk="1" hangingPunct="1"/>
            <a:r>
              <a:rPr lang="bn-IN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ছবি প্রর্দশন করে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 </a:t>
            </a:r>
            <a:r>
              <a:rPr lang="bn-IN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ঐ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 </a:t>
            </a:r>
            <a:r>
              <a:rPr lang="bn-IN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৫টি প্রযুক্তির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 </a:t>
            </a:r>
            <a:r>
              <a:rPr lang="bn-IN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Vrinda" pitchFamily="34" charset="0"/>
              </a:rPr>
              <a:t>অপব্যবহারের ফলে সৃষ্ট সমস্যার ধারনা দেব। 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air-pollution-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গাড়ির বিষাক্ত ধোঁয়ার ফলে শ্বাসকষ্ট হয়।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04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362200" y="5943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76600" y="6172200"/>
            <a:ext cx="298429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কানে</a:t>
            </a:r>
            <a:r>
              <a:rPr lang="en-US" sz="2800" dirty="0"/>
              <a:t> </a:t>
            </a:r>
            <a:r>
              <a:rPr lang="en-US" sz="2800" dirty="0" err="1"/>
              <a:t>কম</a:t>
            </a:r>
            <a:r>
              <a:rPr lang="en-US" sz="2800" dirty="0"/>
              <a:t> </a:t>
            </a:r>
            <a:r>
              <a:rPr lang="en-US" sz="2800" dirty="0" err="1"/>
              <a:t>শুনা</a:t>
            </a:r>
            <a:endParaRPr lang="en-US" sz="2800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সারাদিন</a:t>
            </a:r>
            <a:r>
              <a:rPr lang="en-US" sz="2800" dirty="0"/>
              <a:t> </a:t>
            </a:r>
            <a:r>
              <a:rPr lang="en-US" sz="2800" dirty="0" err="1"/>
              <a:t>টিভি</a:t>
            </a:r>
            <a:r>
              <a:rPr lang="en-US" sz="2800" dirty="0"/>
              <a:t> </a:t>
            </a:r>
            <a:r>
              <a:rPr lang="en-US" sz="2800" dirty="0" err="1"/>
              <a:t>দেখা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কম্পিউটারে</a:t>
            </a:r>
            <a:r>
              <a:rPr lang="en-US" sz="2800" dirty="0"/>
              <a:t> </a:t>
            </a:r>
            <a:r>
              <a:rPr lang="en-US" sz="2800" dirty="0" err="1"/>
              <a:t>বিরতিহীনভাবে</a:t>
            </a:r>
            <a:r>
              <a:rPr lang="en-US" sz="2800" dirty="0"/>
              <a:t> </a:t>
            </a:r>
            <a:r>
              <a:rPr lang="en-US" sz="2800" dirty="0" err="1"/>
              <a:t>সারাদিন</a:t>
            </a:r>
            <a:r>
              <a:rPr lang="en-US" sz="2800" dirty="0"/>
              <a:t> </a:t>
            </a:r>
            <a:r>
              <a:rPr lang="en-US" sz="2800" dirty="0" err="1"/>
              <a:t>কাজের</a:t>
            </a:r>
            <a:r>
              <a:rPr lang="en-US" sz="2800" dirty="0"/>
              <a:t> </a:t>
            </a:r>
            <a:r>
              <a:rPr lang="en-US" sz="2800" dirty="0" err="1"/>
              <a:t>ফলে</a:t>
            </a:r>
            <a:endParaRPr lang="en-US" sz="2800" dirty="0"/>
          </a:p>
        </p:txBody>
      </p:sp>
      <p:pic>
        <p:nvPicPr>
          <p:cNvPr id="10250" name="Picture 10" descr="in the ear hearing a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289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article-new-ehow-images-a05-5c-0t-severe-dry-eye-syndrome-800x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990600"/>
            <a:ext cx="266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6172200"/>
            <a:ext cx="31242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ঘাড়</a:t>
            </a:r>
            <a:r>
              <a:rPr lang="en-US" sz="2800" dirty="0"/>
              <a:t> </a:t>
            </a:r>
            <a:r>
              <a:rPr lang="en-US" sz="2800" dirty="0" err="1"/>
              <a:t>ওপিঠ</a:t>
            </a:r>
            <a:r>
              <a:rPr lang="en-US" sz="2800" dirty="0"/>
              <a:t> </a:t>
            </a:r>
            <a:r>
              <a:rPr lang="en-US" sz="2800" dirty="0" err="1"/>
              <a:t>ব্যথা</a:t>
            </a:r>
            <a:endParaRPr lang="en-US" sz="2800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324600" y="5867400"/>
            <a:ext cx="28194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চোখের</a:t>
            </a:r>
            <a:r>
              <a:rPr lang="en-US" sz="2800" dirty="0"/>
              <a:t> </a:t>
            </a:r>
            <a:r>
              <a:rPr lang="en-US" sz="2800" dirty="0" err="1"/>
              <a:t>পানি</a:t>
            </a:r>
            <a:r>
              <a:rPr lang="en-US" sz="2800" dirty="0"/>
              <a:t> </a:t>
            </a:r>
            <a:r>
              <a:rPr lang="en-US" sz="2800" dirty="0" err="1"/>
              <a:t>শুকিয়ে</a:t>
            </a:r>
            <a:r>
              <a:rPr lang="en-US" sz="2800" dirty="0"/>
              <a:t> </a:t>
            </a:r>
            <a:r>
              <a:rPr lang="en-US" sz="2800" dirty="0" err="1"/>
              <a:t>যাওয়া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9" grpId="0" animBg="1"/>
      <p:bldP spid="10252" grpId="0" animBg="1"/>
      <p:bldP spid="102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42" name="Picture 6" descr="ozone-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এয়ারকুলার ও রেফ্রিজারেটর থেকে নির্গত সিএফসি গ্যাস বাতাসের ওজন স্তর নষ্ট করে৷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I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যুদ্ধে বোমা ও রাসায়নিক</a:t>
            </a:r>
            <a:r>
              <a:rPr lang="bn-BD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bn-IN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bn-BD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অস্ত্র ব্যবহার মানুষের মৃত্যু ডেকে আনতে পারে। 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483" name="Picture 6" descr="30268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 rot="394842">
            <a:off x="3015553" y="6346491"/>
            <a:ext cx="54557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048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dirty="0"/>
          </a:p>
        </p:txBody>
      </p:sp>
      <p:pic>
        <p:nvPicPr>
          <p:cNvPr id="17412" name="Picture 4" descr="air-pol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33600" y="579120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কলকারখানার ধোয়া বাতাস দূষিত করে৷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/>
          </a:bodyPr>
          <a:lstStyle/>
          <a:p>
            <a:r>
              <a:rPr lang="bn-BD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মূল্যায়ণঃ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85799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দলীয় কাজঃ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None/>
            </a:pPr>
            <a:endParaRPr lang="bn-BD" sz="4000" b="1" dirty="0"/>
          </a:p>
          <a:p>
            <a:pPr>
              <a:buNone/>
            </a:pPr>
            <a:r>
              <a:rPr lang="bn-BD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bn-BD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১। প্রযুক্তির৫টি ব্যবহার লিখ।   </a:t>
            </a:r>
          </a:p>
          <a:p>
            <a:pPr algn="ctr">
              <a:buNone/>
            </a:pPr>
            <a:r>
              <a:rPr lang="bn-BD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>
              <a:buNone/>
            </a:pPr>
            <a:r>
              <a:rPr lang="bn-BD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২।প্রযুক্তির অপব্যবহারে সৃষ্ট ৫টি সমস্যা লিখ।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Vrinda" pitchFamily="34" charset="0"/>
              </a:rPr>
              <a:t>শিক্ষক পরিচিতি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Vrind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মোহাঃ আব্দুল আহাদ</a:t>
            </a:r>
            <a:endParaRPr lang="bn-B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Vrinda" pitchFamily="34" charset="0"/>
            </a:endParaRPr>
          </a:p>
          <a:p>
            <a:pPr algn="ctr" eaLnBrk="1" hangingPunct="1">
              <a:buFontTx/>
              <a:buNone/>
            </a:pP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প্রধান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 শিক্ষক</a:t>
            </a:r>
          </a:p>
          <a:p>
            <a:pPr algn="ctr" eaLnBrk="1" hangingPunct="1">
              <a:buFontTx/>
              <a:buNone/>
            </a:pP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  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মহারাজপুর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 সরকারি প্রাথমিক বিদ্যালয় </a:t>
            </a:r>
          </a:p>
          <a:p>
            <a:pPr algn="ctr" eaLnBrk="1" hangingPunct="1">
              <a:buFontTx/>
              <a:buNone/>
            </a:pP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চাপাইনবাবগঞ্জ 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Vrinda" pitchFamily="34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819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কাজঃ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</a:bodyPr>
          <a:lstStyle/>
          <a:p>
            <a:pPr algn="ctr">
              <a:buNone/>
            </a:pPr>
            <a:endParaRPr lang="bn-BD" dirty="0"/>
          </a:p>
          <a:p>
            <a:pPr algn="ctr">
              <a:buNone/>
            </a:pPr>
            <a:r>
              <a:rPr lang="bn-B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তোমার জানা প্রযুক্তির আরো ৫টি অপব্যবহার লিখে আনবে।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NEY-MOIMNO{01713618393} (5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b="1" dirty="0"/>
              <a:t>বিদায়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-4689" y="11370"/>
            <a:ext cx="91440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CurveDow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n-BD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cs typeface="Vrinda" pitchFamily="34" charset="0"/>
              </a:rPr>
              <a:t>পাঠ পরিচিতি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221" name="Text Box 5" descr="Purple mesh"/>
          <p:cNvSpPr txBox="1">
            <a:spLocks noChangeArrowheads="1"/>
          </p:cNvSpPr>
          <p:nvPr/>
        </p:nvSpPr>
        <p:spPr bwMode="auto">
          <a:xfrm>
            <a:off x="0" y="1828800"/>
            <a:ext cx="91440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শ্রেণি-পঞ্চম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বিষয়-পঃ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পঃ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বিজ্ঞান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পাঠের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শিরোনাম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--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প্রযুক্তির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অপব্যবহার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সৃষট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সমস্যা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পাঠ্যাংশ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প্রযুক্তির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--------------------------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সচেতনতা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বাড়ছে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সময়-৩৫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মিনিট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9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/>
            <a:r>
              <a:rPr lang="bn-IN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Vrinda" pitchFamily="34" charset="0"/>
              </a:rPr>
              <a:t>শিখন ফল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Vrinda" pitchFamily="34" charset="0"/>
            </a:endParaRPr>
          </a:p>
        </p:txBody>
      </p:sp>
      <p:sp>
        <p:nvSpPr>
          <p:cNvPr id="13315" name="Rectangle 3" descr="Green marble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FF"/>
                </a:solidFill>
                <a:cs typeface="Vrinda" pitchFamily="34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FF"/>
                </a:solidFill>
                <a:cs typeface="Vrinda" pitchFamily="34" charset="0"/>
              </a:rPr>
              <a:t>  </a:t>
            </a:r>
            <a:endParaRPr lang="bn-BD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Vrind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১।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 </a:t>
            </a:r>
            <a:r>
              <a:rPr lang="bn-IN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প্রযুক্তির ৫টি অপব্যবহার পর্যবেক্ষন  করে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 </a:t>
            </a:r>
            <a:r>
              <a:rPr lang="bn-IN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সনাক্ত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 </a:t>
            </a:r>
            <a:r>
              <a:rPr lang="bn-IN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করতে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     </a:t>
            </a:r>
            <a:r>
              <a:rPr lang="bn-IN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পারবে।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b="1" dirty="0">
                <a:solidFill>
                  <a:srgbClr val="FFFF00"/>
                </a:solidFill>
                <a:cs typeface="Vrinda" pitchFamily="34" charset="0"/>
              </a:rPr>
              <a:t>       </a:t>
            </a:r>
            <a:endParaRPr lang="en-US" sz="3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Vrind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Vrinda" pitchFamily="34" charset="0"/>
              </a:rPr>
              <a:t>২।</a:t>
            </a:r>
            <a:r>
              <a:rPr lang="bn-IN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Vrinda" pitchFamily="34" charset="0"/>
              </a:rPr>
              <a:t>প্রযুক্তির ৫টি অপব্যবহার বলতে </a:t>
            </a:r>
            <a:r>
              <a:rPr lang="en-US" sz="3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Vrinda" pitchFamily="34" charset="0"/>
              </a:rPr>
              <a:t>পারবে</a:t>
            </a:r>
            <a:r>
              <a:rPr lang="en-US" sz="3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Vrinda" pitchFamily="34" charset="0"/>
              </a:rPr>
              <a:t>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n-BD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Vrind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BD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৩। 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প্রযুক্তির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অপব্যবহারের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ফলে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সৃষ্ট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৫টি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সমস্যা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বলতে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ও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      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লিখতে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 </a:t>
            </a:r>
            <a:r>
              <a:rPr lang="en-US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পারবে</a:t>
            </a:r>
            <a:r>
              <a:rPr lang="en-US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Vrinda" pitchFamily="34" charset="0"/>
              </a:rPr>
              <a:t>।</a:t>
            </a:r>
            <a:endParaRPr lang="bn-IN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Vrind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FFCC"/>
              </a:solidFill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নিরাপদ পরিবেশ সৃষ্টিঃ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57c933e-83cb-4d93-8f38-d65b6fa2e9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0"/>
            <a:ext cx="4761534" cy="5791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air-condition-18-2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586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943600"/>
            <a:ext cx="3886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এয়ারকুলার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943600"/>
            <a:ext cx="43434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/>
              <a:t>রেফ্রিজারেটর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s-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48400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/>
              <a:t>কম্পিউটার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ir-pol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কলকারখানা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 descr="Granite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Autofit/>
          </a:bodyPr>
          <a:lstStyle/>
          <a:p>
            <a:pPr eaLnBrk="1" hangingPunct="1"/>
            <a:r>
              <a:rPr lang="bn-IN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Vrinda" pitchFamily="34" charset="0"/>
              </a:rPr>
              <a:t>পাঠের শিরোনাম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Vrinda" pitchFamily="34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 fontScale="77500" lnSpcReduction="20000"/>
          </a:bodyPr>
          <a:lstStyle/>
          <a:p>
            <a:pPr eaLnBrk="1" hangingPunct="1"/>
            <a:endParaRPr lang="bn-IN" dirty="0">
              <a:cs typeface="Vrinda" pitchFamily="34" charset="0"/>
            </a:endParaRPr>
          </a:p>
          <a:p>
            <a:pPr eaLnBrk="1" hangingPunct="1"/>
            <a:r>
              <a:rPr lang="bn-IN" sz="10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প্রযুক্তির অপব্যবহার </a:t>
            </a:r>
          </a:p>
          <a:p>
            <a:pPr eaLnBrk="1" hangingPunct="1"/>
            <a:r>
              <a:rPr lang="bn-IN" sz="10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ও</a:t>
            </a:r>
          </a:p>
          <a:p>
            <a:pPr eaLnBrk="1" hangingPunct="1"/>
            <a:r>
              <a:rPr lang="bn-IN" sz="10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Vrinda" pitchFamily="34" charset="0"/>
              </a:rPr>
              <a:t>সৃষ্ট সমস্যা</a:t>
            </a:r>
            <a:endParaRPr lang="en-US" sz="10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203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Book Antiqua</vt:lpstr>
      <vt:lpstr>Calibri</vt:lpstr>
      <vt:lpstr>Georgia</vt:lpstr>
      <vt:lpstr>Lucida Sans</vt:lpstr>
      <vt:lpstr>NikoshBAN</vt:lpstr>
      <vt:lpstr>Rockwell</vt:lpstr>
      <vt:lpstr>Wingdings</vt:lpstr>
      <vt:lpstr>Wingdings 2</vt:lpstr>
      <vt:lpstr>Wingdings 3</vt:lpstr>
      <vt:lpstr>Office Theme</vt:lpstr>
      <vt:lpstr>Apex</vt:lpstr>
      <vt:lpstr>Foundry</vt:lpstr>
      <vt:lpstr>Civic</vt:lpstr>
      <vt:lpstr>PowerPoint Presentation</vt:lpstr>
      <vt:lpstr>শিক্ষক পরিচিতি </vt:lpstr>
      <vt:lpstr>পাঠ পরিচিতি </vt:lpstr>
      <vt:lpstr>শিখন ফল</vt:lpstr>
      <vt:lpstr>নিরাপদ পরিবেশ সৃষ্টিঃ </vt:lpstr>
      <vt:lpstr>PowerPoint Presentation</vt:lpstr>
      <vt:lpstr>PowerPoint Presentation</vt:lpstr>
      <vt:lpstr>PowerPoint Presentation</vt:lpstr>
      <vt:lpstr>পাঠের শিরোনাম</vt:lpstr>
      <vt:lpstr>PowerPoint Presentation</vt:lpstr>
      <vt:lpstr>প্রযুক্তির ৫টি অপব্যবহার আলোচনা করে ধারনা দেব।</vt:lpstr>
      <vt:lpstr>ছবি প্রর্দশন করে ঐ ৫টি প্রযুক্তির  অপব্যবহারের ফলে সৃষ্ট সমস্যার ধারনা দেব।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মূল্যায়ণঃ</vt:lpstr>
      <vt:lpstr>দলীয় কাজঃ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ASHIKUL HAI</dc:creator>
  <cp:lastModifiedBy>DPE</cp:lastModifiedBy>
  <cp:revision>68</cp:revision>
  <dcterms:created xsi:type="dcterms:W3CDTF">2006-08-16T00:00:00Z</dcterms:created>
  <dcterms:modified xsi:type="dcterms:W3CDTF">2020-10-08T01:06:01Z</dcterms:modified>
</cp:coreProperties>
</file>