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9" r:id="rId8"/>
    <p:sldId id="270" r:id="rId9"/>
    <p:sldId id="265" r:id="rId10"/>
    <p:sldId id="271" r:id="rId11"/>
    <p:sldId id="264" r:id="rId12"/>
    <p:sldId id="272" r:id="rId13"/>
    <p:sldId id="274" r:id="rId14"/>
    <p:sldId id="273" r:id="rId15"/>
    <p:sldId id="276" r:id="rId16"/>
    <p:sldId id="275"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CCFF"/>
    <a:srgbClr val="FF66FF"/>
    <a:srgbClr val="F7F6F2"/>
    <a:srgbClr val="FF99CC"/>
    <a:srgbClr val="9B8F8C"/>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B4A9A-DE4C-4FAC-A957-4467D81DE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01D5A3E-CB61-47BC-A8D9-F0C9FB2C3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9007FF8-03C5-46A3-A14B-A26C76888D62}"/>
              </a:ext>
            </a:extLst>
          </p:cNvPr>
          <p:cNvSpPr>
            <a:spLocks noGrp="1"/>
          </p:cNvSpPr>
          <p:nvPr>
            <p:ph type="dt" sz="half" idx="10"/>
          </p:nvPr>
        </p:nvSpPr>
        <p:spPr/>
        <p:txBody>
          <a:bodyPr/>
          <a:lstStyle/>
          <a:p>
            <a:fld id="{9959646C-F329-4932-B1EE-A020CB8C09D9}" type="datetimeFigureOut">
              <a:rPr lang="en-US" smtClean="0"/>
              <a:t>10/8/2020</a:t>
            </a:fld>
            <a:endParaRPr lang="en-US"/>
          </a:p>
        </p:txBody>
      </p:sp>
      <p:sp>
        <p:nvSpPr>
          <p:cNvPr id="5" name="Footer Placeholder 4">
            <a:extLst>
              <a:ext uri="{FF2B5EF4-FFF2-40B4-BE49-F238E27FC236}">
                <a16:creationId xmlns:a16="http://schemas.microsoft.com/office/drawing/2014/main" xmlns="" id="{7E07A74E-A0EE-4687-A228-477E6C2FE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8EB8DB-212A-443C-BB41-5DE94817F2F7}"/>
              </a:ext>
            </a:extLst>
          </p:cNvPr>
          <p:cNvSpPr>
            <a:spLocks noGrp="1"/>
          </p:cNvSpPr>
          <p:nvPr>
            <p:ph type="sldNum" sz="quarter" idx="12"/>
          </p:nvPr>
        </p:nvSpPr>
        <p:spPr/>
        <p:txBody>
          <a:bodyPr/>
          <a:lstStyle/>
          <a:p>
            <a:fld id="{FA0147FD-EDCA-42D6-AF45-B584324B9D1E}" type="slidenum">
              <a:rPr lang="en-US" smtClean="0"/>
              <a:t>‹#›</a:t>
            </a:fld>
            <a:endParaRPr lang="en-US"/>
          </a:p>
        </p:txBody>
      </p:sp>
    </p:spTree>
    <p:extLst>
      <p:ext uri="{BB962C8B-B14F-4D97-AF65-F5344CB8AC3E}">
        <p14:creationId xmlns:p14="http://schemas.microsoft.com/office/powerpoint/2010/main" val="111174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2A423-C617-4664-9A85-AF40131849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58FAD76-CAA1-42F7-8E9F-78054ECE0D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FD8B34-9D78-4210-8474-CDB94BB71DD6}"/>
              </a:ext>
            </a:extLst>
          </p:cNvPr>
          <p:cNvSpPr>
            <a:spLocks noGrp="1"/>
          </p:cNvSpPr>
          <p:nvPr>
            <p:ph type="dt" sz="half" idx="10"/>
          </p:nvPr>
        </p:nvSpPr>
        <p:spPr/>
        <p:txBody>
          <a:bodyPr/>
          <a:lstStyle/>
          <a:p>
            <a:fld id="{9959646C-F329-4932-B1EE-A020CB8C09D9}" type="datetimeFigureOut">
              <a:rPr lang="en-US" smtClean="0"/>
              <a:t>10/8/2020</a:t>
            </a:fld>
            <a:endParaRPr lang="en-US"/>
          </a:p>
        </p:txBody>
      </p:sp>
      <p:sp>
        <p:nvSpPr>
          <p:cNvPr id="5" name="Footer Placeholder 4">
            <a:extLst>
              <a:ext uri="{FF2B5EF4-FFF2-40B4-BE49-F238E27FC236}">
                <a16:creationId xmlns:a16="http://schemas.microsoft.com/office/drawing/2014/main" xmlns="" id="{3CB536D2-A7ED-45EB-8392-D7DE67FEC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B9ED0B-E0EF-4FFA-9D82-DDECCCC41BAD}"/>
              </a:ext>
            </a:extLst>
          </p:cNvPr>
          <p:cNvSpPr>
            <a:spLocks noGrp="1"/>
          </p:cNvSpPr>
          <p:nvPr>
            <p:ph type="sldNum" sz="quarter" idx="12"/>
          </p:nvPr>
        </p:nvSpPr>
        <p:spPr/>
        <p:txBody>
          <a:bodyPr/>
          <a:lstStyle/>
          <a:p>
            <a:fld id="{FA0147FD-EDCA-42D6-AF45-B584324B9D1E}" type="slidenum">
              <a:rPr lang="en-US" smtClean="0"/>
              <a:t>‹#›</a:t>
            </a:fld>
            <a:endParaRPr lang="en-US"/>
          </a:p>
        </p:txBody>
      </p:sp>
    </p:spTree>
    <p:extLst>
      <p:ext uri="{BB962C8B-B14F-4D97-AF65-F5344CB8AC3E}">
        <p14:creationId xmlns:p14="http://schemas.microsoft.com/office/powerpoint/2010/main" val="315187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31E6DF8-2F6E-483A-9D99-E656E08F01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D5A20D8-20BC-4AC0-BFB5-D14CB712E6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1428EE-6400-415F-9A31-33BC9FA0D2D2}"/>
              </a:ext>
            </a:extLst>
          </p:cNvPr>
          <p:cNvSpPr>
            <a:spLocks noGrp="1"/>
          </p:cNvSpPr>
          <p:nvPr>
            <p:ph type="dt" sz="half" idx="10"/>
          </p:nvPr>
        </p:nvSpPr>
        <p:spPr/>
        <p:txBody>
          <a:bodyPr/>
          <a:lstStyle/>
          <a:p>
            <a:fld id="{9959646C-F329-4932-B1EE-A020CB8C09D9}" type="datetimeFigureOut">
              <a:rPr lang="en-US" smtClean="0"/>
              <a:t>10/8/2020</a:t>
            </a:fld>
            <a:endParaRPr lang="en-US"/>
          </a:p>
        </p:txBody>
      </p:sp>
      <p:sp>
        <p:nvSpPr>
          <p:cNvPr id="5" name="Footer Placeholder 4">
            <a:extLst>
              <a:ext uri="{FF2B5EF4-FFF2-40B4-BE49-F238E27FC236}">
                <a16:creationId xmlns:a16="http://schemas.microsoft.com/office/drawing/2014/main" xmlns="" id="{2FA31C3F-FE4D-4B4F-8B5A-83B63F776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6A0AAA-523D-4E7B-A4E9-FF75ACF98C22}"/>
              </a:ext>
            </a:extLst>
          </p:cNvPr>
          <p:cNvSpPr>
            <a:spLocks noGrp="1"/>
          </p:cNvSpPr>
          <p:nvPr>
            <p:ph type="sldNum" sz="quarter" idx="12"/>
          </p:nvPr>
        </p:nvSpPr>
        <p:spPr/>
        <p:txBody>
          <a:bodyPr/>
          <a:lstStyle/>
          <a:p>
            <a:fld id="{FA0147FD-EDCA-42D6-AF45-B584324B9D1E}" type="slidenum">
              <a:rPr lang="en-US" smtClean="0"/>
              <a:t>‹#›</a:t>
            </a:fld>
            <a:endParaRPr lang="en-US"/>
          </a:p>
        </p:txBody>
      </p:sp>
    </p:spTree>
    <p:extLst>
      <p:ext uri="{BB962C8B-B14F-4D97-AF65-F5344CB8AC3E}">
        <p14:creationId xmlns:p14="http://schemas.microsoft.com/office/powerpoint/2010/main" val="266206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844F79-88A9-42A8-BA68-060ADEA243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B7F718D-D469-440F-BFA7-B3C33FC693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324707-7544-4B95-ACAE-689C6F501843}"/>
              </a:ext>
            </a:extLst>
          </p:cNvPr>
          <p:cNvSpPr>
            <a:spLocks noGrp="1"/>
          </p:cNvSpPr>
          <p:nvPr>
            <p:ph type="dt" sz="half" idx="10"/>
          </p:nvPr>
        </p:nvSpPr>
        <p:spPr/>
        <p:txBody>
          <a:bodyPr/>
          <a:lstStyle/>
          <a:p>
            <a:fld id="{9959646C-F329-4932-B1EE-A020CB8C09D9}" type="datetimeFigureOut">
              <a:rPr lang="en-US" smtClean="0"/>
              <a:t>10/8/2020</a:t>
            </a:fld>
            <a:endParaRPr lang="en-US"/>
          </a:p>
        </p:txBody>
      </p:sp>
      <p:sp>
        <p:nvSpPr>
          <p:cNvPr id="5" name="Footer Placeholder 4">
            <a:extLst>
              <a:ext uri="{FF2B5EF4-FFF2-40B4-BE49-F238E27FC236}">
                <a16:creationId xmlns:a16="http://schemas.microsoft.com/office/drawing/2014/main" xmlns="" id="{B48C943B-1D2D-4BC5-B986-F75CC145A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C0571D-6B6A-46EA-B10E-9A9719295221}"/>
              </a:ext>
            </a:extLst>
          </p:cNvPr>
          <p:cNvSpPr>
            <a:spLocks noGrp="1"/>
          </p:cNvSpPr>
          <p:nvPr>
            <p:ph type="sldNum" sz="quarter" idx="12"/>
          </p:nvPr>
        </p:nvSpPr>
        <p:spPr/>
        <p:txBody>
          <a:bodyPr/>
          <a:lstStyle/>
          <a:p>
            <a:fld id="{FA0147FD-EDCA-42D6-AF45-B584324B9D1E}" type="slidenum">
              <a:rPr lang="en-US" smtClean="0"/>
              <a:t>‹#›</a:t>
            </a:fld>
            <a:endParaRPr lang="en-US"/>
          </a:p>
        </p:txBody>
      </p:sp>
    </p:spTree>
    <p:extLst>
      <p:ext uri="{BB962C8B-B14F-4D97-AF65-F5344CB8AC3E}">
        <p14:creationId xmlns:p14="http://schemas.microsoft.com/office/powerpoint/2010/main" val="2847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F6DFA-2B20-48EA-A59D-43B6FF5E6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6FA688E-D8C5-4781-A639-9C08775E7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56D3861-6A11-4D0C-BC5F-E8405E845D87}"/>
              </a:ext>
            </a:extLst>
          </p:cNvPr>
          <p:cNvSpPr>
            <a:spLocks noGrp="1"/>
          </p:cNvSpPr>
          <p:nvPr>
            <p:ph type="dt" sz="half" idx="10"/>
          </p:nvPr>
        </p:nvSpPr>
        <p:spPr/>
        <p:txBody>
          <a:bodyPr/>
          <a:lstStyle/>
          <a:p>
            <a:fld id="{9959646C-F329-4932-B1EE-A020CB8C09D9}" type="datetimeFigureOut">
              <a:rPr lang="en-US" smtClean="0"/>
              <a:t>10/8/2020</a:t>
            </a:fld>
            <a:endParaRPr lang="en-US"/>
          </a:p>
        </p:txBody>
      </p:sp>
      <p:sp>
        <p:nvSpPr>
          <p:cNvPr id="5" name="Footer Placeholder 4">
            <a:extLst>
              <a:ext uri="{FF2B5EF4-FFF2-40B4-BE49-F238E27FC236}">
                <a16:creationId xmlns:a16="http://schemas.microsoft.com/office/drawing/2014/main" xmlns="" id="{1D8C2FF4-3D2F-46D4-97B0-7A4DCCECE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ED024E3-C0AD-40E1-89DD-7E729BEAA319}"/>
              </a:ext>
            </a:extLst>
          </p:cNvPr>
          <p:cNvSpPr>
            <a:spLocks noGrp="1"/>
          </p:cNvSpPr>
          <p:nvPr>
            <p:ph type="sldNum" sz="quarter" idx="12"/>
          </p:nvPr>
        </p:nvSpPr>
        <p:spPr/>
        <p:txBody>
          <a:bodyPr/>
          <a:lstStyle/>
          <a:p>
            <a:fld id="{FA0147FD-EDCA-42D6-AF45-B584324B9D1E}" type="slidenum">
              <a:rPr lang="en-US" smtClean="0"/>
              <a:t>‹#›</a:t>
            </a:fld>
            <a:endParaRPr lang="en-US"/>
          </a:p>
        </p:txBody>
      </p:sp>
    </p:spTree>
    <p:extLst>
      <p:ext uri="{BB962C8B-B14F-4D97-AF65-F5344CB8AC3E}">
        <p14:creationId xmlns:p14="http://schemas.microsoft.com/office/powerpoint/2010/main" val="334849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9970-9FDB-4DC7-A8FA-350A9A5009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0527997-287C-4D18-BBF4-F300006B64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08CFDF9-0C98-4187-B98C-A678FECB0C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9AB8970-DCFA-4EFC-A846-3B8218A2AD1D}"/>
              </a:ext>
            </a:extLst>
          </p:cNvPr>
          <p:cNvSpPr>
            <a:spLocks noGrp="1"/>
          </p:cNvSpPr>
          <p:nvPr>
            <p:ph type="dt" sz="half" idx="10"/>
          </p:nvPr>
        </p:nvSpPr>
        <p:spPr/>
        <p:txBody>
          <a:bodyPr/>
          <a:lstStyle/>
          <a:p>
            <a:fld id="{9959646C-F329-4932-B1EE-A020CB8C09D9}" type="datetimeFigureOut">
              <a:rPr lang="en-US" smtClean="0"/>
              <a:t>10/8/2020</a:t>
            </a:fld>
            <a:endParaRPr lang="en-US"/>
          </a:p>
        </p:txBody>
      </p:sp>
      <p:sp>
        <p:nvSpPr>
          <p:cNvPr id="6" name="Footer Placeholder 5">
            <a:extLst>
              <a:ext uri="{FF2B5EF4-FFF2-40B4-BE49-F238E27FC236}">
                <a16:creationId xmlns:a16="http://schemas.microsoft.com/office/drawing/2014/main" xmlns="" id="{FFAB7F5C-9EDF-46C7-88B5-688D4F872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D9E4805-FBE8-408B-A2FB-B6F7D293EA3A}"/>
              </a:ext>
            </a:extLst>
          </p:cNvPr>
          <p:cNvSpPr>
            <a:spLocks noGrp="1"/>
          </p:cNvSpPr>
          <p:nvPr>
            <p:ph type="sldNum" sz="quarter" idx="12"/>
          </p:nvPr>
        </p:nvSpPr>
        <p:spPr/>
        <p:txBody>
          <a:bodyPr/>
          <a:lstStyle/>
          <a:p>
            <a:fld id="{FA0147FD-EDCA-42D6-AF45-B584324B9D1E}" type="slidenum">
              <a:rPr lang="en-US" smtClean="0"/>
              <a:t>‹#›</a:t>
            </a:fld>
            <a:endParaRPr lang="en-US"/>
          </a:p>
        </p:txBody>
      </p:sp>
    </p:spTree>
    <p:extLst>
      <p:ext uri="{BB962C8B-B14F-4D97-AF65-F5344CB8AC3E}">
        <p14:creationId xmlns:p14="http://schemas.microsoft.com/office/powerpoint/2010/main" val="37016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793F10-E762-4834-BBA3-FB61C125BF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C2BC0CA-B3CD-460D-8EA4-945AFCB1A5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F6CE79F-8705-42A9-B4A0-2569D37DD4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D9C47FC-D083-41CD-A75C-7CCD63EEF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B47D742-1E71-41E5-8E0F-EA55144C92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3B64CD5-4A49-4357-9CE6-2044381D50FE}"/>
              </a:ext>
            </a:extLst>
          </p:cNvPr>
          <p:cNvSpPr>
            <a:spLocks noGrp="1"/>
          </p:cNvSpPr>
          <p:nvPr>
            <p:ph type="dt" sz="half" idx="10"/>
          </p:nvPr>
        </p:nvSpPr>
        <p:spPr/>
        <p:txBody>
          <a:bodyPr/>
          <a:lstStyle/>
          <a:p>
            <a:fld id="{9959646C-F329-4932-B1EE-A020CB8C09D9}" type="datetimeFigureOut">
              <a:rPr lang="en-US" smtClean="0"/>
              <a:t>10/8/2020</a:t>
            </a:fld>
            <a:endParaRPr lang="en-US"/>
          </a:p>
        </p:txBody>
      </p:sp>
      <p:sp>
        <p:nvSpPr>
          <p:cNvPr id="8" name="Footer Placeholder 7">
            <a:extLst>
              <a:ext uri="{FF2B5EF4-FFF2-40B4-BE49-F238E27FC236}">
                <a16:creationId xmlns:a16="http://schemas.microsoft.com/office/drawing/2014/main" xmlns="" id="{19D917AE-DCE0-4EA1-A94F-EE9AAB4830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43E5F3C-21EC-4A6B-B98D-BA2F26E25769}"/>
              </a:ext>
            </a:extLst>
          </p:cNvPr>
          <p:cNvSpPr>
            <a:spLocks noGrp="1"/>
          </p:cNvSpPr>
          <p:nvPr>
            <p:ph type="sldNum" sz="quarter" idx="12"/>
          </p:nvPr>
        </p:nvSpPr>
        <p:spPr/>
        <p:txBody>
          <a:bodyPr/>
          <a:lstStyle/>
          <a:p>
            <a:fld id="{FA0147FD-EDCA-42D6-AF45-B584324B9D1E}" type="slidenum">
              <a:rPr lang="en-US" smtClean="0"/>
              <a:t>‹#›</a:t>
            </a:fld>
            <a:endParaRPr lang="en-US"/>
          </a:p>
        </p:txBody>
      </p:sp>
    </p:spTree>
    <p:extLst>
      <p:ext uri="{BB962C8B-B14F-4D97-AF65-F5344CB8AC3E}">
        <p14:creationId xmlns:p14="http://schemas.microsoft.com/office/powerpoint/2010/main" val="88342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D9C1F1-3FE8-4B77-96D8-BF3DFB0908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5C8DCCD-D101-42F6-A195-88521FC4BCD4}"/>
              </a:ext>
            </a:extLst>
          </p:cNvPr>
          <p:cNvSpPr>
            <a:spLocks noGrp="1"/>
          </p:cNvSpPr>
          <p:nvPr>
            <p:ph type="dt" sz="half" idx="10"/>
          </p:nvPr>
        </p:nvSpPr>
        <p:spPr/>
        <p:txBody>
          <a:bodyPr/>
          <a:lstStyle/>
          <a:p>
            <a:fld id="{9959646C-F329-4932-B1EE-A020CB8C09D9}" type="datetimeFigureOut">
              <a:rPr lang="en-US" smtClean="0"/>
              <a:t>10/8/2020</a:t>
            </a:fld>
            <a:endParaRPr lang="en-US"/>
          </a:p>
        </p:txBody>
      </p:sp>
      <p:sp>
        <p:nvSpPr>
          <p:cNvPr id="4" name="Footer Placeholder 3">
            <a:extLst>
              <a:ext uri="{FF2B5EF4-FFF2-40B4-BE49-F238E27FC236}">
                <a16:creationId xmlns:a16="http://schemas.microsoft.com/office/drawing/2014/main" xmlns="" id="{17861D90-4CB2-4053-AA0D-0A007C80CB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7ECC260-3789-4C60-B926-D9FF7A8D4313}"/>
              </a:ext>
            </a:extLst>
          </p:cNvPr>
          <p:cNvSpPr>
            <a:spLocks noGrp="1"/>
          </p:cNvSpPr>
          <p:nvPr>
            <p:ph type="sldNum" sz="quarter" idx="12"/>
          </p:nvPr>
        </p:nvSpPr>
        <p:spPr/>
        <p:txBody>
          <a:bodyPr/>
          <a:lstStyle/>
          <a:p>
            <a:fld id="{FA0147FD-EDCA-42D6-AF45-B584324B9D1E}" type="slidenum">
              <a:rPr lang="en-US" smtClean="0"/>
              <a:t>‹#›</a:t>
            </a:fld>
            <a:endParaRPr lang="en-US"/>
          </a:p>
        </p:txBody>
      </p:sp>
    </p:spTree>
    <p:extLst>
      <p:ext uri="{BB962C8B-B14F-4D97-AF65-F5344CB8AC3E}">
        <p14:creationId xmlns:p14="http://schemas.microsoft.com/office/powerpoint/2010/main" val="36913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FCE8BE7-FBFE-48E8-8D9D-D167FEED8A17}"/>
              </a:ext>
            </a:extLst>
          </p:cNvPr>
          <p:cNvSpPr>
            <a:spLocks noGrp="1"/>
          </p:cNvSpPr>
          <p:nvPr>
            <p:ph type="dt" sz="half" idx="10"/>
          </p:nvPr>
        </p:nvSpPr>
        <p:spPr/>
        <p:txBody>
          <a:bodyPr/>
          <a:lstStyle/>
          <a:p>
            <a:fld id="{9959646C-F329-4932-B1EE-A020CB8C09D9}" type="datetimeFigureOut">
              <a:rPr lang="en-US" smtClean="0"/>
              <a:t>10/8/2020</a:t>
            </a:fld>
            <a:endParaRPr lang="en-US"/>
          </a:p>
        </p:txBody>
      </p:sp>
      <p:sp>
        <p:nvSpPr>
          <p:cNvPr id="3" name="Footer Placeholder 2">
            <a:extLst>
              <a:ext uri="{FF2B5EF4-FFF2-40B4-BE49-F238E27FC236}">
                <a16:creationId xmlns:a16="http://schemas.microsoft.com/office/drawing/2014/main" xmlns="" id="{FB149BDA-6A16-4863-8C16-57A57BD258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872D6D8-1E00-4CD0-BAEB-F5E3A83F2430}"/>
              </a:ext>
            </a:extLst>
          </p:cNvPr>
          <p:cNvSpPr>
            <a:spLocks noGrp="1"/>
          </p:cNvSpPr>
          <p:nvPr>
            <p:ph type="sldNum" sz="quarter" idx="12"/>
          </p:nvPr>
        </p:nvSpPr>
        <p:spPr/>
        <p:txBody>
          <a:bodyPr/>
          <a:lstStyle/>
          <a:p>
            <a:fld id="{FA0147FD-EDCA-42D6-AF45-B584324B9D1E}" type="slidenum">
              <a:rPr lang="en-US" smtClean="0"/>
              <a:t>‹#›</a:t>
            </a:fld>
            <a:endParaRPr lang="en-US"/>
          </a:p>
        </p:txBody>
      </p:sp>
    </p:spTree>
    <p:extLst>
      <p:ext uri="{BB962C8B-B14F-4D97-AF65-F5344CB8AC3E}">
        <p14:creationId xmlns:p14="http://schemas.microsoft.com/office/powerpoint/2010/main" val="60390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1A284-D44C-4325-B71E-B856A81DBE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CB26F4-846D-489E-BAC0-42CAE8BF6D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4FA7F99-530E-4A2A-9C77-6C3BE26FF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287EC82-9230-4012-9E01-D90326BCB94A}"/>
              </a:ext>
            </a:extLst>
          </p:cNvPr>
          <p:cNvSpPr>
            <a:spLocks noGrp="1"/>
          </p:cNvSpPr>
          <p:nvPr>
            <p:ph type="dt" sz="half" idx="10"/>
          </p:nvPr>
        </p:nvSpPr>
        <p:spPr/>
        <p:txBody>
          <a:bodyPr/>
          <a:lstStyle/>
          <a:p>
            <a:fld id="{9959646C-F329-4932-B1EE-A020CB8C09D9}" type="datetimeFigureOut">
              <a:rPr lang="en-US" smtClean="0"/>
              <a:t>10/8/2020</a:t>
            </a:fld>
            <a:endParaRPr lang="en-US"/>
          </a:p>
        </p:txBody>
      </p:sp>
      <p:sp>
        <p:nvSpPr>
          <p:cNvPr id="6" name="Footer Placeholder 5">
            <a:extLst>
              <a:ext uri="{FF2B5EF4-FFF2-40B4-BE49-F238E27FC236}">
                <a16:creationId xmlns:a16="http://schemas.microsoft.com/office/drawing/2014/main" xmlns="" id="{65F0CF9D-2DA7-4E42-A73C-7DF9A7B38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C11A723-B1F1-4743-9F17-6D161677570F}"/>
              </a:ext>
            </a:extLst>
          </p:cNvPr>
          <p:cNvSpPr>
            <a:spLocks noGrp="1"/>
          </p:cNvSpPr>
          <p:nvPr>
            <p:ph type="sldNum" sz="quarter" idx="12"/>
          </p:nvPr>
        </p:nvSpPr>
        <p:spPr/>
        <p:txBody>
          <a:bodyPr/>
          <a:lstStyle/>
          <a:p>
            <a:fld id="{FA0147FD-EDCA-42D6-AF45-B584324B9D1E}" type="slidenum">
              <a:rPr lang="en-US" smtClean="0"/>
              <a:t>‹#›</a:t>
            </a:fld>
            <a:endParaRPr lang="en-US"/>
          </a:p>
        </p:txBody>
      </p:sp>
    </p:spTree>
    <p:extLst>
      <p:ext uri="{BB962C8B-B14F-4D97-AF65-F5344CB8AC3E}">
        <p14:creationId xmlns:p14="http://schemas.microsoft.com/office/powerpoint/2010/main" val="1413265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9B4B9E-84BF-4954-827D-91A4A733FE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ADAB0E-E2C9-49E1-8509-20FD0D2AF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440096B-2E10-465F-A70B-6FB4CA446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3499B5-3FF5-4680-9BBF-7D1197A692D4}"/>
              </a:ext>
            </a:extLst>
          </p:cNvPr>
          <p:cNvSpPr>
            <a:spLocks noGrp="1"/>
          </p:cNvSpPr>
          <p:nvPr>
            <p:ph type="dt" sz="half" idx="10"/>
          </p:nvPr>
        </p:nvSpPr>
        <p:spPr/>
        <p:txBody>
          <a:bodyPr/>
          <a:lstStyle/>
          <a:p>
            <a:fld id="{9959646C-F329-4932-B1EE-A020CB8C09D9}" type="datetimeFigureOut">
              <a:rPr lang="en-US" smtClean="0"/>
              <a:t>10/8/2020</a:t>
            </a:fld>
            <a:endParaRPr lang="en-US"/>
          </a:p>
        </p:txBody>
      </p:sp>
      <p:sp>
        <p:nvSpPr>
          <p:cNvPr id="6" name="Footer Placeholder 5">
            <a:extLst>
              <a:ext uri="{FF2B5EF4-FFF2-40B4-BE49-F238E27FC236}">
                <a16:creationId xmlns:a16="http://schemas.microsoft.com/office/drawing/2014/main" xmlns="" id="{D4393479-BA61-4F4F-A4D7-A4EFB5CC42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ECB348-4480-4FB9-AFCF-418C3CBC382C}"/>
              </a:ext>
            </a:extLst>
          </p:cNvPr>
          <p:cNvSpPr>
            <a:spLocks noGrp="1"/>
          </p:cNvSpPr>
          <p:nvPr>
            <p:ph type="sldNum" sz="quarter" idx="12"/>
          </p:nvPr>
        </p:nvSpPr>
        <p:spPr/>
        <p:txBody>
          <a:bodyPr/>
          <a:lstStyle/>
          <a:p>
            <a:fld id="{FA0147FD-EDCA-42D6-AF45-B584324B9D1E}" type="slidenum">
              <a:rPr lang="en-US" smtClean="0"/>
              <a:t>‹#›</a:t>
            </a:fld>
            <a:endParaRPr lang="en-US"/>
          </a:p>
        </p:txBody>
      </p:sp>
    </p:spTree>
    <p:extLst>
      <p:ext uri="{BB962C8B-B14F-4D97-AF65-F5344CB8AC3E}">
        <p14:creationId xmlns:p14="http://schemas.microsoft.com/office/powerpoint/2010/main" val="391618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A55A5C-F29B-4A33-81A3-05F6F8939F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004FEC4-2BAC-4592-84C4-B736D4DDC0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63AABD7-B881-4F9E-8545-DC8D4E371C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9646C-F329-4932-B1EE-A020CB8C09D9}" type="datetimeFigureOut">
              <a:rPr lang="en-US" smtClean="0"/>
              <a:t>10/8/2020</a:t>
            </a:fld>
            <a:endParaRPr lang="en-US"/>
          </a:p>
        </p:txBody>
      </p:sp>
      <p:sp>
        <p:nvSpPr>
          <p:cNvPr id="5" name="Footer Placeholder 4">
            <a:extLst>
              <a:ext uri="{FF2B5EF4-FFF2-40B4-BE49-F238E27FC236}">
                <a16:creationId xmlns:a16="http://schemas.microsoft.com/office/drawing/2014/main" xmlns="" id="{496A4687-D6D8-4772-B743-F7E554464E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02AA5D5-5784-4A92-9703-4DE15C06D8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47FD-EDCA-42D6-AF45-B584324B9D1E}" type="slidenum">
              <a:rPr lang="en-US" smtClean="0"/>
              <a:t>‹#›</a:t>
            </a:fld>
            <a:endParaRPr lang="en-US"/>
          </a:p>
        </p:txBody>
      </p:sp>
    </p:spTree>
    <p:extLst>
      <p:ext uri="{BB962C8B-B14F-4D97-AF65-F5344CB8AC3E}">
        <p14:creationId xmlns:p14="http://schemas.microsoft.com/office/powerpoint/2010/main" val="161927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 | Quince Flowers | We Love Flowers | Toronto Flo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21937" y="1481069"/>
            <a:ext cx="5052986" cy="646331"/>
          </a:xfrm>
          <a:prstGeom prst="rect">
            <a:avLst/>
          </a:prstGeom>
          <a:noFill/>
        </p:spPr>
        <p:txBody>
          <a:bodyPr wrap="none" rtlCol="0">
            <a:spAutoFit/>
          </a:bodyPr>
          <a:lstStyle/>
          <a:p>
            <a:r>
              <a:rPr lang="en-US" sz="3600" b="1" dirty="0" err="1" smtClean="0">
                <a:solidFill>
                  <a:srgbClr val="FFCCFF"/>
                </a:solidFill>
              </a:rPr>
              <a:t>আজকের</a:t>
            </a:r>
            <a:r>
              <a:rPr lang="en-US" sz="3600" b="1" dirty="0" smtClean="0">
                <a:solidFill>
                  <a:srgbClr val="FFCCFF"/>
                </a:solidFill>
              </a:rPr>
              <a:t> </a:t>
            </a:r>
            <a:r>
              <a:rPr lang="en-US" sz="3600" b="1" dirty="0" err="1" smtClean="0">
                <a:solidFill>
                  <a:srgbClr val="FFCCFF"/>
                </a:solidFill>
              </a:rPr>
              <a:t>ক্লাসে</a:t>
            </a:r>
            <a:r>
              <a:rPr lang="en-US" sz="3600" b="1" dirty="0" smtClean="0">
                <a:solidFill>
                  <a:srgbClr val="FFCCFF"/>
                </a:solidFill>
              </a:rPr>
              <a:t> </a:t>
            </a:r>
            <a:r>
              <a:rPr lang="en-US" sz="3600" b="1" dirty="0" err="1" smtClean="0">
                <a:solidFill>
                  <a:srgbClr val="FFCCFF"/>
                </a:solidFill>
              </a:rPr>
              <a:t>সবাইকে</a:t>
            </a:r>
            <a:r>
              <a:rPr lang="en-US" sz="3600" b="1" dirty="0" smtClean="0">
                <a:solidFill>
                  <a:srgbClr val="FFCCFF"/>
                </a:solidFill>
              </a:rPr>
              <a:t> </a:t>
            </a:r>
            <a:r>
              <a:rPr lang="en-US" sz="3600" b="1" dirty="0" err="1" smtClean="0">
                <a:solidFill>
                  <a:srgbClr val="FFCCFF"/>
                </a:solidFill>
              </a:rPr>
              <a:t>স্বাগতম</a:t>
            </a:r>
            <a:r>
              <a:rPr lang="en-US" sz="3600" b="1" dirty="0" smtClean="0">
                <a:solidFill>
                  <a:srgbClr val="FFCCFF"/>
                </a:solidFill>
              </a:rPr>
              <a:t> </a:t>
            </a:r>
            <a:endParaRPr lang="en-US" sz="3600" b="1" dirty="0">
              <a:solidFill>
                <a:srgbClr val="FFCCFF"/>
              </a:solidFill>
            </a:endParaRPr>
          </a:p>
        </p:txBody>
      </p:sp>
    </p:spTree>
    <p:extLst>
      <p:ext uri="{BB962C8B-B14F-4D97-AF65-F5344CB8AC3E}">
        <p14:creationId xmlns:p14="http://schemas.microsoft.com/office/powerpoint/2010/main" val="360360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ogle logo PNG images free downl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623" y="2125216"/>
            <a:ext cx="3353832" cy="1133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ahoo! Logo - PNG and Vector - Logo Downl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4656" y="2289113"/>
            <a:ext cx="3496379" cy="9696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৭ বছরে পা রাখছে দেশের প্রথম সার্চ ইঞ্জিন পিপীলিকা"/>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6236" y="1756710"/>
            <a:ext cx="2759909" cy="17190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wnload Bing Webmaster Center (Bing Webmaster Tools) Logo in SVG Vector or  PNG File Format - Logo.w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7837" y="3791215"/>
            <a:ext cx="2933429" cy="19556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mazon logo PNG images free downlo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3600" y="4489660"/>
            <a:ext cx="3732268" cy="1127145"/>
          </a:xfrm>
          <a:prstGeom prst="rect">
            <a:avLst/>
          </a:prstGeom>
          <a:noFill/>
          <a:extLst>
            <a:ext uri="{909E8E84-426E-40DD-AFC4-6F175D3DCCD1}">
              <a14:hiddenFill xmlns:a14="http://schemas.microsoft.com/office/drawing/2010/main">
                <a:solidFill>
                  <a:srgbClr val="FFFFFF"/>
                </a:solidFill>
              </a14:hiddenFill>
            </a:ext>
          </a:extLst>
        </p:spPr>
      </p:pic>
      <p:sp>
        <p:nvSpPr>
          <p:cNvPr id="4" name="Snip Diagonal Corner Rectangle 3"/>
          <p:cNvSpPr/>
          <p:nvPr/>
        </p:nvSpPr>
        <p:spPr>
          <a:xfrm>
            <a:off x="2645392" y="205917"/>
            <a:ext cx="6220845" cy="1550793"/>
          </a:xfrm>
          <a:prstGeom prst="snip2DiagRect">
            <a:avLst>
              <a:gd name="adj1" fmla="val 17333"/>
              <a:gd name="adj2"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smtClean="0">
                <a:latin typeface="Shonar Bangla" panose="020B0502040204020203" pitchFamily="34" charset="0"/>
                <a:cs typeface="Shonar Bangla" panose="020B0502040204020203" pitchFamily="34" charset="0"/>
              </a:rPr>
              <a:t>সার্চ</a:t>
            </a:r>
            <a:r>
              <a:rPr lang="en-US" sz="4400" b="1" dirty="0" smtClean="0">
                <a:latin typeface="Shonar Bangla" panose="020B0502040204020203" pitchFamily="34" charset="0"/>
                <a:cs typeface="Shonar Bangla" panose="020B0502040204020203" pitchFamily="34" charset="0"/>
              </a:rPr>
              <a:t> </a:t>
            </a:r>
            <a:r>
              <a:rPr lang="as-IN" sz="4400" b="1" dirty="0">
                <a:latin typeface="Shonar Bangla" panose="020B0502040204020203" pitchFamily="34" charset="0"/>
                <a:cs typeface="Shonar Bangla" panose="020B0502040204020203" pitchFamily="34" charset="0"/>
              </a:rPr>
              <a:t>ইঞ্জিন</a:t>
            </a:r>
            <a:endParaRPr lang="en-US" sz="4400" b="1" dirty="0">
              <a:latin typeface="Shonar Bangla" panose="020B0502040204020203" pitchFamily="34" charset="0"/>
              <a:cs typeface="Shonar Bangla" panose="020B0502040204020203" pitchFamily="34" charset="0"/>
            </a:endParaRPr>
          </a:p>
        </p:txBody>
      </p:sp>
      <p:pic>
        <p:nvPicPr>
          <p:cNvPr id="4098" name="Picture 2" descr="Document search Icon | Office Iconset | Vexe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224" y="379441"/>
            <a:ext cx="1328462" cy="132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28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fade">
                                      <p:cBhvr>
                                        <p:cTn id="27" dur="500"/>
                                        <p:tgtEl>
                                          <p:spTgt spid="10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B5F53B7-9B3B-4D55-A6A0-60BE63D347BA}"/>
              </a:ext>
            </a:extLst>
          </p:cNvPr>
          <p:cNvSpPr/>
          <p:nvPr/>
        </p:nvSpPr>
        <p:spPr>
          <a:xfrm>
            <a:off x="2517913" y="357809"/>
            <a:ext cx="7938052" cy="10999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latin typeface="NikoshBAN" pitchFamily="2" charset="0"/>
                <a:cs typeface="NikoshBAN" pitchFamily="2" charset="0"/>
              </a:rPr>
              <a:t> </a:t>
            </a:r>
            <a:r>
              <a:rPr lang="en-US" sz="3200" b="1" dirty="0" err="1">
                <a:latin typeface="NikoshBAN" pitchFamily="2" charset="0"/>
                <a:cs typeface="NikoshBAN" pitchFamily="2" charset="0"/>
                <a:sym typeface="Wingdings"/>
              </a:rPr>
              <a:t>পৃথিবীর</a:t>
            </a:r>
            <a:r>
              <a:rPr lang="en-US" sz="3200" b="1" dirty="0">
                <a:latin typeface="NikoshBAN" pitchFamily="2" charset="0"/>
                <a:cs typeface="NikoshBAN" pitchFamily="2" charset="0"/>
                <a:sym typeface="Wingdings"/>
              </a:rPr>
              <a:t> </a:t>
            </a:r>
            <a:r>
              <a:rPr lang="en-US" sz="3200" b="1" dirty="0" err="1">
                <a:latin typeface="NikoshBAN" pitchFamily="2" charset="0"/>
                <a:cs typeface="NikoshBAN" pitchFamily="2" charset="0"/>
                <a:sym typeface="Wingdings"/>
              </a:rPr>
              <a:t>দুইটি</a:t>
            </a:r>
            <a:r>
              <a:rPr lang="en-US" sz="3200" b="1" dirty="0">
                <a:latin typeface="NikoshBAN" pitchFamily="2" charset="0"/>
                <a:cs typeface="NikoshBAN" pitchFamily="2" charset="0"/>
                <a:sym typeface="Wingdings"/>
              </a:rPr>
              <a:t> </a:t>
            </a:r>
            <a:r>
              <a:rPr lang="en-US" sz="3200" b="1" dirty="0" err="1">
                <a:latin typeface="NikoshBAN" pitchFamily="2" charset="0"/>
                <a:cs typeface="NikoshBAN" pitchFamily="2" charset="0"/>
                <a:sym typeface="Wingdings"/>
              </a:rPr>
              <a:t>জনপ্রিয়</a:t>
            </a:r>
            <a:r>
              <a:rPr lang="en-US" sz="3200" b="1" dirty="0">
                <a:latin typeface="NikoshBAN" pitchFamily="2" charset="0"/>
                <a:cs typeface="NikoshBAN" pitchFamily="2" charset="0"/>
                <a:sym typeface="Wingdings"/>
              </a:rPr>
              <a:t> </a:t>
            </a:r>
            <a:r>
              <a:rPr lang="en-US" sz="3200" b="1" dirty="0" err="1">
                <a:latin typeface="NikoshBAN" pitchFamily="2" charset="0"/>
                <a:cs typeface="NikoshBAN" pitchFamily="2" charset="0"/>
                <a:sym typeface="Wingdings"/>
              </a:rPr>
              <a:t>সার্চ</a:t>
            </a:r>
            <a:r>
              <a:rPr lang="en-US" sz="3200" b="1" dirty="0">
                <a:latin typeface="NikoshBAN" pitchFamily="2" charset="0"/>
                <a:cs typeface="NikoshBAN" pitchFamily="2" charset="0"/>
                <a:sym typeface="Wingdings"/>
              </a:rPr>
              <a:t> </a:t>
            </a:r>
            <a:r>
              <a:rPr lang="en-US" sz="3200" b="1" dirty="0" err="1">
                <a:latin typeface="NikoshBAN" pitchFamily="2" charset="0"/>
                <a:cs typeface="NikoshBAN" pitchFamily="2" charset="0"/>
                <a:sym typeface="Wingdings"/>
              </a:rPr>
              <a:t>ইঞ্জিনের</a:t>
            </a:r>
            <a:r>
              <a:rPr lang="en-US" sz="3200" b="1" dirty="0">
                <a:latin typeface="NikoshBAN" pitchFamily="2" charset="0"/>
                <a:cs typeface="NikoshBAN" pitchFamily="2" charset="0"/>
                <a:sym typeface="Wingdings"/>
              </a:rPr>
              <a:t> </a:t>
            </a:r>
            <a:r>
              <a:rPr lang="en-US" sz="3200" b="1" dirty="0" err="1">
                <a:latin typeface="NikoshBAN" pitchFamily="2" charset="0"/>
                <a:cs typeface="NikoshBAN" pitchFamily="2" charset="0"/>
                <a:sym typeface="Wingdings"/>
              </a:rPr>
              <a:t>নাম</a:t>
            </a:r>
            <a:r>
              <a:rPr lang="bn-BD" sz="3200" b="1" dirty="0">
                <a:latin typeface="NikoshBAN" pitchFamily="2" charset="0"/>
                <a:cs typeface="NikoshBAN" pitchFamily="2" charset="0"/>
                <a:sym typeface="Wingdings"/>
              </a:rPr>
              <a:t> কী</a:t>
            </a:r>
            <a:r>
              <a:rPr lang="en-GB" sz="3200" b="1" dirty="0">
                <a:latin typeface="NikoshBAN" pitchFamily="2" charset="0"/>
                <a:cs typeface="NikoshBAN" pitchFamily="2" charset="0"/>
                <a:sym typeface="Wingdings"/>
              </a:rPr>
              <a:t> </a:t>
            </a:r>
            <a:r>
              <a:rPr lang="bn-BD" sz="3200" b="1" dirty="0">
                <a:latin typeface="NikoshBAN" pitchFamily="2" charset="0"/>
                <a:cs typeface="NikoshBAN" pitchFamily="2" charset="0"/>
                <a:sym typeface="Wingdings"/>
              </a:rPr>
              <a:t>?</a:t>
            </a:r>
            <a:endParaRPr lang="en-US" sz="3200" b="1" dirty="0">
              <a:latin typeface="NikoshBAN" pitchFamily="2" charset="0"/>
              <a:cs typeface="NikoshBAN" pitchFamily="2" charset="0"/>
            </a:endParaRPr>
          </a:p>
        </p:txBody>
      </p:sp>
      <p:pic>
        <p:nvPicPr>
          <p:cNvPr id="6" name="Picture 5">
            <a:extLst>
              <a:ext uri="{FF2B5EF4-FFF2-40B4-BE49-F238E27FC236}">
                <a16:creationId xmlns:a16="http://schemas.microsoft.com/office/drawing/2014/main" xmlns="" id="{8D9C80B1-89C1-40DB-828A-75B55A4DD94E}"/>
              </a:ext>
            </a:extLst>
          </p:cNvPr>
          <p:cNvPicPr>
            <a:picLocks noChangeAspect="1"/>
          </p:cNvPicPr>
          <p:nvPr/>
        </p:nvPicPr>
        <p:blipFill>
          <a:blip r:embed="rId2"/>
          <a:stretch>
            <a:fillRect/>
          </a:stretch>
        </p:blipFill>
        <p:spPr>
          <a:xfrm>
            <a:off x="437736" y="1872284"/>
            <a:ext cx="5887071" cy="3971925"/>
          </a:xfrm>
          <a:prstGeom prst="rect">
            <a:avLst/>
          </a:prstGeom>
        </p:spPr>
      </p:pic>
      <p:pic>
        <p:nvPicPr>
          <p:cNvPr id="8" name="Picture 7">
            <a:extLst>
              <a:ext uri="{FF2B5EF4-FFF2-40B4-BE49-F238E27FC236}">
                <a16:creationId xmlns:a16="http://schemas.microsoft.com/office/drawing/2014/main" xmlns="" id="{C377C488-CA7F-40AF-A868-D4E179BD85BD}"/>
              </a:ext>
            </a:extLst>
          </p:cNvPr>
          <p:cNvPicPr>
            <a:picLocks noChangeAspect="1"/>
          </p:cNvPicPr>
          <p:nvPr/>
        </p:nvPicPr>
        <p:blipFill>
          <a:blip r:embed="rId3"/>
          <a:stretch>
            <a:fillRect/>
          </a:stretch>
        </p:blipFill>
        <p:spPr>
          <a:xfrm>
            <a:off x="6324807" y="2502094"/>
            <a:ext cx="5267325" cy="3549719"/>
          </a:xfrm>
          <a:prstGeom prst="rect">
            <a:avLst/>
          </a:prstGeom>
        </p:spPr>
      </p:pic>
      <p:sp>
        <p:nvSpPr>
          <p:cNvPr id="9" name="Rectangle: Rounded Corners 8">
            <a:extLst>
              <a:ext uri="{FF2B5EF4-FFF2-40B4-BE49-F238E27FC236}">
                <a16:creationId xmlns:a16="http://schemas.microsoft.com/office/drawing/2014/main" xmlns="" id="{DF3499AF-3C57-4071-92CE-5EE6F331E838}"/>
              </a:ext>
            </a:extLst>
          </p:cNvPr>
          <p:cNvSpPr/>
          <p:nvPr/>
        </p:nvSpPr>
        <p:spPr>
          <a:xfrm>
            <a:off x="1881809" y="5844209"/>
            <a:ext cx="3207026" cy="7686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lgn="ctr">
              <a:buFont typeface="Wingdings" panose="05000000000000000000" pitchFamily="2" charset="2"/>
              <a:buChar char="ü"/>
            </a:pPr>
            <a:r>
              <a:rPr lang="bn-IN" sz="2800" b="1" dirty="0">
                <a:latin typeface="Shonar Bangla" panose="020B0502040204020203" pitchFamily="34" charset="0"/>
                <a:cs typeface="Shonar Bangla" panose="020B0502040204020203" pitchFamily="34" charset="0"/>
              </a:rPr>
              <a:t>গুগল </a:t>
            </a:r>
            <a:endParaRPr lang="en-US" sz="2800" b="1" dirty="0">
              <a:latin typeface="Shonar Bangla" panose="020B0502040204020203" pitchFamily="34" charset="0"/>
              <a:cs typeface="Shonar Bangla" panose="020B0502040204020203" pitchFamily="34" charset="0"/>
            </a:endParaRPr>
          </a:p>
        </p:txBody>
      </p:sp>
      <p:sp>
        <p:nvSpPr>
          <p:cNvPr id="10" name="Rectangle: Rounded Corners 9">
            <a:extLst>
              <a:ext uri="{FF2B5EF4-FFF2-40B4-BE49-F238E27FC236}">
                <a16:creationId xmlns:a16="http://schemas.microsoft.com/office/drawing/2014/main" xmlns="" id="{28E95561-FC67-4826-8F48-3C819781DF84}"/>
              </a:ext>
            </a:extLst>
          </p:cNvPr>
          <p:cNvSpPr/>
          <p:nvPr/>
        </p:nvSpPr>
        <p:spPr>
          <a:xfrm>
            <a:off x="7938052" y="5844209"/>
            <a:ext cx="3207026" cy="7686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lgn="ctr">
              <a:buFont typeface="Wingdings" panose="05000000000000000000" pitchFamily="2" charset="2"/>
              <a:buChar char="ü"/>
            </a:pPr>
            <a:r>
              <a:rPr lang="bn-IN" sz="2400" b="1" dirty="0">
                <a:latin typeface="Shonar Bangla" panose="020B0502040204020203" pitchFamily="34" charset="0"/>
                <a:cs typeface="Shonar Bangla" panose="020B0502040204020203" pitchFamily="34" charset="0"/>
              </a:rPr>
              <a:t>ইয়াহু </a:t>
            </a:r>
            <a:r>
              <a:rPr lang="bn-IN" sz="2400" b="1" dirty="0"/>
              <a:t> </a:t>
            </a:r>
            <a:endParaRPr lang="en-US" sz="2400" b="1" dirty="0"/>
          </a:p>
        </p:txBody>
      </p:sp>
      <p:pic>
        <p:nvPicPr>
          <p:cNvPr id="11" name="Picture 14" descr="Search Icons - Free Download, PNG and 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114" y="505617"/>
            <a:ext cx="804313" cy="80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76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34365"/>
          <a:stretch/>
        </p:blipFill>
        <p:spPr>
          <a:xfrm>
            <a:off x="1584101" y="1140740"/>
            <a:ext cx="9003606" cy="3099767"/>
          </a:xfrm>
          <a:prstGeom prst="rect">
            <a:avLst/>
          </a:prstGeom>
          <a:ln w="6350" cap="sq">
            <a:solidFill>
              <a:srgbClr val="000000"/>
            </a:solidFill>
            <a:miter lim="800000"/>
          </a:ln>
          <a:effectLst>
            <a:outerShdw blurRad="57150" dist="50800" dir="2700000" algn="tl" rotWithShape="0">
              <a:srgbClr val="000000">
                <a:alpha val="40000"/>
              </a:srgbClr>
            </a:outerShdw>
          </a:effectLst>
        </p:spPr>
      </p:pic>
      <p:sp>
        <p:nvSpPr>
          <p:cNvPr id="6" name="Rectangle 5"/>
          <p:cNvSpPr/>
          <p:nvPr/>
        </p:nvSpPr>
        <p:spPr>
          <a:xfrm>
            <a:off x="3998890" y="2149710"/>
            <a:ext cx="4546242" cy="5409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s-IN" sz="2400" b="1" dirty="0">
                <a:latin typeface="Shonar Bangla" panose="020B0502040204020203" pitchFamily="34" charset="0"/>
                <a:cs typeface="Shonar Bangla" panose="020B0502040204020203" pitchFamily="34" charset="0"/>
              </a:rPr>
              <a:t>গুগল সার্চ ইঞ্জিনের হোমপেজ</a:t>
            </a:r>
            <a:endParaRPr lang="en-US" sz="2400" b="1" dirty="0">
              <a:latin typeface="Shonar Bangla" panose="020B0502040204020203" pitchFamily="34" charset="0"/>
              <a:cs typeface="Shonar Bangla" panose="020B0502040204020203" pitchFamily="34" charset="0"/>
            </a:endParaRPr>
          </a:p>
        </p:txBody>
      </p:sp>
      <p:pic>
        <p:nvPicPr>
          <p:cNvPr id="9" name="Picture 2" descr="Google logo PNG images free downl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420" y="229078"/>
            <a:ext cx="2193770" cy="7414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1369" y="4369297"/>
            <a:ext cx="10921285" cy="22280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Wingdings" panose="05000000000000000000" pitchFamily="2" charset="2"/>
              <a:buChar char="ü"/>
            </a:pPr>
            <a:r>
              <a:rPr lang="as-IN" sz="2800" b="1" dirty="0">
                <a:latin typeface="Shonar Bangla" panose="020B0502040204020203" pitchFamily="34" charset="0"/>
                <a:cs typeface="Shonar Bangla" panose="020B0502040204020203" pitchFamily="34" charset="0"/>
              </a:rPr>
              <a:t>গুগল অনুসন্ধান ওয়েবের বৃহত্তম অনুসন্ধান ইঞ্জিন। গুগলের লক্ষ্য "বিশ্বের যাবতীয় তথ্য সুবিন্যস্ত করা এবং সেগুলো সর্বসাধারণের জন্য উপযোগী করে প্রকাশ করা।" এটি সর্ববৃহৎ অনুসন্ধান ইঞ্জিন। গুগল প্রতিদিন তার বিভিন্ন সেবার মাধ্যমে প্রায় ৫.৪ বিলিয়ন বা ৫০০ কোটিরও বেশি অনুসন্ধানের অনুরোধ গ্রহণ করে।</a:t>
            </a:r>
            <a:endParaRPr lang="en-US" sz="2800" b="1" dirty="0">
              <a:latin typeface="Shonar Bangla" panose="020B0502040204020203" pitchFamily="34" charset="0"/>
              <a:cs typeface="Shonar Bangla" panose="020B0502040204020203" pitchFamily="34" charset="0"/>
            </a:endParaRPr>
          </a:p>
        </p:txBody>
      </p:sp>
    </p:spTree>
    <p:extLst>
      <p:ext uri="{BB962C8B-B14F-4D97-AF65-F5344CB8AC3E}">
        <p14:creationId xmlns:p14="http://schemas.microsoft.com/office/powerpoint/2010/main" val="36805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9707" y="1159643"/>
            <a:ext cx="9003606" cy="3019425"/>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5" name="Rectangle 4"/>
          <p:cNvSpPr/>
          <p:nvPr/>
        </p:nvSpPr>
        <p:spPr>
          <a:xfrm>
            <a:off x="3477931" y="3354819"/>
            <a:ext cx="4546242" cy="5409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s-IN" sz="2400" b="1" dirty="0" smtClean="0">
                <a:latin typeface="Shonar Bangla" panose="020B0502040204020203" pitchFamily="34" charset="0"/>
                <a:cs typeface="Shonar Bangla" panose="020B0502040204020203" pitchFamily="34" charset="0"/>
              </a:rPr>
              <a:t>ইয়াহু</a:t>
            </a:r>
            <a:r>
              <a:rPr lang="en-US" sz="2400" b="1" dirty="0" smtClean="0">
                <a:latin typeface="Shonar Bangla" panose="020B0502040204020203" pitchFamily="34" charset="0"/>
                <a:cs typeface="Shonar Bangla" panose="020B0502040204020203" pitchFamily="34" charset="0"/>
              </a:rPr>
              <a:t> </a:t>
            </a:r>
            <a:r>
              <a:rPr lang="as-IN" sz="2400" b="1" dirty="0" smtClean="0">
                <a:latin typeface="Shonar Bangla" panose="020B0502040204020203" pitchFamily="34" charset="0"/>
                <a:cs typeface="Shonar Bangla" panose="020B0502040204020203" pitchFamily="34" charset="0"/>
              </a:rPr>
              <a:t>সার্চ </a:t>
            </a:r>
            <a:r>
              <a:rPr lang="as-IN" sz="2400" b="1" dirty="0">
                <a:latin typeface="Shonar Bangla" panose="020B0502040204020203" pitchFamily="34" charset="0"/>
                <a:cs typeface="Shonar Bangla" panose="020B0502040204020203" pitchFamily="34" charset="0"/>
              </a:rPr>
              <a:t>ইঞ্জিনের হোমপেজ</a:t>
            </a:r>
            <a:endParaRPr lang="en-US" sz="2400" b="1" dirty="0">
              <a:latin typeface="Shonar Bangla" panose="020B0502040204020203" pitchFamily="34" charset="0"/>
              <a:cs typeface="Shonar Bangla" panose="020B0502040204020203" pitchFamily="34" charset="0"/>
            </a:endParaRPr>
          </a:p>
        </p:txBody>
      </p:sp>
      <p:sp>
        <p:nvSpPr>
          <p:cNvPr id="2" name="Snip Diagonal Corner Rectangle 1"/>
          <p:cNvSpPr/>
          <p:nvPr/>
        </p:nvSpPr>
        <p:spPr>
          <a:xfrm>
            <a:off x="180941" y="4375534"/>
            <a:ext cx="11681138" cy="2163651"/>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marL="571500" indent="-571500" algn="ctr">
              <a:buFont typeface="Wingdings" panose="05000000000000000000" pitchFamily="2" charset="2"/>
              <a:buChar char="ü"/>
            </a:pPr>
            <a:r>
              <a:rPr lang="as-IN" sz="3600" b="1" dirty="0" smtClean="0">
                <a:latin typeface="Shonar Bangla" panose="020B0502040204020203" pitchFamily="34" charset="0"/>
                <a:cs typeface="Shonar Bangla" panose="020B0502040204020203" pitchFamily="34" charset="0"/>
              </a:rPr>
              <a:t>ইয়াহু</a:t>
            </a:r>
            <a:r>
              <a:rPr lang="en-US" sz="3600" b="1" dirty="0" smtClean="0">
                <a:latin typeface="Shonar Bangla" panose="020B0502040204020203" pitchFamily="34" charset="0"/>
                <a:cs typeface="Shonar Bangla" panose="020B0502040204020203" pitchFamily="34" charset="0"/>
              </a:rPr>
              <a:t> </a:t>
            </a:r>
            <a:r>
              <a:rPr lang="as-IN" sz="3600" b="1" dirty="0">
                <a:latin typeface="Shonar Bangla" panose="020B0502040204020203" pitchFamily="34" charset="0"/>
                <a:cs typeface="Shonar Bangla" panose="020B0502040204020203" pitchFamily="34" charset="0"/>
              </a:rPr>
              <a:t>একটি বৃহৎ ইন্টারনেট ভিত্তিক বাণিজ্য প্রতিষ্ঠান</a:t>
            </a:r>
            <a:r>
              <a:rPr lang="as-IN" sz="3600" b="1" dirty="0" smtClean="0">
                <a:latin typeface="Shonar Bangla" panose="020B0502040204020203" pitchFamily="34" charset="0"/>
                <a:cs typeface="Shonar Bangla" panose="020B0502040204020203" pitchFamily="34" charset="0"/>
              </a:rPr>
              <a:t>।</a:t>
            </a:r>
            <a:r>
              <a:rPr lang="en-US" sz="3600" b="1" dirty="0" smtClean="0">
                <a:latin typeface="Shonar Bangla" panose="020B0502040204020203" pitchFamily="34" charset="0"/>
                <a:cs typeface="Shonar Bangla" panose="020B0502040204020203" pitchFamily="34" charset="0"/>
              </a:rPr>
              <a:t> </a:t>
            </a:r>
            <a:r>
              <a:rPr lang="as-IN" sz="3600" b="1" dirty="0">
                <a:latin typeface="Shonar Bangla" panose="020B0502040204020203" pitchFamily="34" charset="0"/>
                <a:cs typeface="Shonar Bangla" panose="020B0502040204020203" pitchFamily="34" charset="0"/>
              </a:rPr>
              <a:t>ইয়াহু'র রয়েছে ওয়েবসাইট, সার্চইঞ্জিন, </a:t>
            </a:r>
            <a:r>
              <a:rPr lang="en-US" sz="3600" b="1" dirty="0" err="1" smtClean="0">
                <a:latin typeface="Shonar Bangla" panose="020B0502040204020203" pitchFamily="34" charset="0"/>
                <a:cs typeface="Shonar Bangla" panose="020B0502040204020203" pitchFamily="34" charset="0"/>
              </a:rPr>
              <a:t>ইয়াহু</a:t>
            </a:r>
            <a:r>
              <a:rPr lang="en-US" sz="3600" b="1" dirty="0" smtClean="0">
                <a:latin typeface="Shonar Bangla" panose="020B0502040204020203" pitchFamily="34" charset="0"/>
                <a:cs typeface="Shonar Bangla" panose="020B0502040204020203" pitchFamily="34" charset="0"/>
              </a:rPr>
              <a:t> </a:t>
            </a:r>
            <a:r>
              <a:rPr lang="en-US" sz="3600" b="1" dirty="0" err="1" smtClean="0">
                <a:latin typeface="Shonar Bangla" panose="020B0502040204020203" pitchFamily="34" charset="0"/>
                <a:cs typeface="Shonar Bangla" panose="020B0502040204020203" pitchFamily="34" charset="0"/>
              </a:rPr>
              <a:t>মেইল</a:t>
            </a:r>
            <a:r>
              <a:rPr lang="en-US" sz="3600" b="1" dirty="0" smtClean="0">
                <a:latin typeface="Shonar Bangla" panose="020B0502040204020203" pitchFamily="34" charset="0"/>
                <a:cs typeface="Shonar Bangla" panose="020B0502040204020203" pitchFamily="34" charset="0"/>
              </a:rPr>
              <a:t> , </a:t>
            </a:r>
            <a:r>
              <a:rPr lang="en-US" sz="3600" b="1" dirty="0" err="1" smtClean="0">
                <a:latin typeface="Shonar Bangla" panose="020B0502040204020203" pitchFamily="34" charset="0"/>
                <a:cs typeface="Shonar Bangla" panose="020B0502040204020203" pitchFamily="34" charset="0"/>
              </a:rPr>
              <a:t>ইয়াহু</a:t>
            </a:r>
            <a:r>
              <a:rPr lang="en-US" sz="3600" b="1" dirty="0" smtClean="0">
                <a:latin typeface="Shonar Bangla" panose="020B0502040204020203" pitchFamily="34" charset="0"/>
                <a:cs typeface="Shonar Bangla" panose="020B0502040204020203" pitchFamily="34" charset="0"/>
              </a:rPr>
              <a:t> </a:t>
            </a:r>
            <a:r>
              <a:rPr lang="en-US" sz="3600" b="1" dirty="0" err="1" smtClean="0">
                <a:latin typeface="Shonar Bangla" panose="020B0502040204020203" pitchFamily="34" charset="0"/>
                <a:cs typeface="Shonar Bangla" panose="020B0502040204020203" pitchFamily="34" charset="0"/>
              </a:rPr>
              <a:t>নিউজ</a:t>
            </a:r>
            <a:r>
              <a:rPr lang="en-US" sz="3600" b="1" dirty="0" smtClean="0">
                <a:latin typeface="Shonar Bangla" panose="020B0502040204020203" pitchFamily="34" charset="0"/>
                <a:cs typeface="Shonar Bangla" panose="020B0502040204020203" pitchFamily="34" charset="0"/>
              </a:rPr>
              <a:t> </a:t>
            </a:r>
            <a:r>
              <a:rPr lang="en-US" sz="3600" b="1" dirty="0" err="1" smtClean="0">
                <a:latin typeface="Shonar Bangla" panose="020B0502040204020203" pitchFamily="34" charset="0"/>
                <a:cs typeface="Shonar Bangla" panose="020B0502040204020203" pitchFamily="34" charset="0"/>
              </a:rPr>
              <a:t>ইত্যাদি</a:t>
            </a:r>
            <a:r>
              <a:rPr lang="en-US" sz="3600" b="1" dirty="0" smtClean="0">
                <a:latin typeface="Shonar Bangla" panose="020B0502040204020203" pitchFamily="34" charset="0"/>
                <a:cs typeface="Shonar Bangla" panose="020B0502040204020203" pitchFamily="34" charset="0"/>
              </a:rPr>
              <a:t> ।  </a:t>
            </a:r>
            <a:endParaRPr lang="en-US" sz="3600" b="1" dirty="0">
              <a:latin typeface="Shonar Bangla" panose="020B0502040204020203" pitchFamily="34" charset="0"/>
              <a:cs typeface="Shonar Bangla" panose="020B0502040204020203" pitchFamily="34" charset="0"/>
            </a:endParaRPr>
          </a:p>
        </p:txBody>
      </p:sp>
      <p:pic>
        <p:nvPicPr>
          <p:cNvPr id="6" name="Picture 4" descr="Yahoo! Logo - PNG and Vector - Logo Downl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9870" y="152677"/>
            <a:ext cx="2922364" cy="81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30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4857" y="1059154"/>
            <a:ext cx="9647549" cy="4304291"/>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5" name="Rectangle 4"/>
          <p:cNvSpPr/>
          <p:nvPr/>
        </p:nvSpPr>
        <p:spPr>
          <a:xfrm>
            <a:off x="1269206" y="167425"/>
            <a:ext cx="9478850" cy="7212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t>শিক্ষার্থী</a:t>
            </a:r>
            <a:r>
              <a:rPr lang="en-US" sz="3200" b="1" dirty="0" smtClean="0"/>
              <a:t> </a:t>
            </a:r>
            <a:r>
              <a:rPr lang="en-US" sz="3200" b="1" dirty="0" err="1" smtClean="0"/>
              <a:t>বন্ধুরা</a:t>
            </a:r>
            <a:r>
              <a:rPr lang="en-US" sz="3200" b="1" dirty="0" smtClean="0"/>
              <a:t> </a:t>
            </a:r>
            <a:r>
              <a:rPr lang="en-US" sz="3200" b="1" dirty="0" err="1" smtClean="0"/>
              <a:t>নিচের</a:t>
            </a:r>
            <a:r>
              <a:rPr lang="en-US" sz="3200" b="1" dirty="0" smtClean="0"/>
              <a:t> </a:t>
            </a:r>
            <a:r>
              <a:rPr lang="en-US" sz="3200" b="1" dirty="0" err="1" smtClean="0"/>
              <a:t>চিত্রটি</a:t>
            </a:r>
            <a:r>
              <a:rPr lang="en-US" sz="3200" b="1" dirty="0" smtClean="0"/>
              <a:t> </a:t>
            </a:r>
            <a:r>
              <a:rPr lang="en-US" sz="3200" b="1" dirty="0" err="1" smtClean="0"/>
              <a:t>দেখ</a:t>
            </a:r>
            <a:r>
              <a:rPr lang="en-US" sz="3200" b="1" dirty="0" smtClean="0"/>
              <a:t> </a:t>
            </a:r>
            <a:r>
              <a:rPr lang="en-US" sz="3200" b="1" dirty="0" err="1" smtClean="0"/>
              <a:t>এবং</a:t>
            </a:r>
            <a:r>
              <a:rPr lang="en-US" sz="3200" b="1" dirty="0" smtClean="0"/>
              <a:t> </a:t>
            </a:r>
            <a:r>
              <a:rPr lang="en-US" sz="3200" b="1" dirty="0" err="1" smtClean="0"/>
              <a:t>বল</a:t>
            </a:r>
            <a:r>
              <a:rPr lang="en-US" sz="3200" b="1" dirty="0" smtClean="0"/>
              <a:t> </a:t>
            </a:r>
            <a:endParaRPr lang="en-US" sz="3200" b="1" dirty="0"/>
          </a:p>
        </p:txBody>
      </p:sp>
      <p:sp>
        <p:nvSpPr>
          <p:cNvPr id="6" name="Snip Diagonal Corner Rectangle 5"/>
          <p:cNvSpPr/>
          <p:nvPr/>
        </p:nvSpPr>
        <p:spPr>
          <a:xfrm>
            <a:off x="682581" y="5530872"/>
            <a:ext cx="11165983" cy="1191296"/>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buFont typeface="Wingdings" panose="05000000000000000000" pitchFamily="2" charset="2"/>
              <a:buChar char="ü"/>
            </a:pPr>
            <a:r>
              <a:rPr lang="as-IN" sz="2400" b="1" u="sng" dirty="0" smtClean="0">
                <a:latin typeface="Shonar Bangla" panose="020B0502040204020203" pitchFamily="34" charset="0"/>
                <a:cs typeface="Shonar Bangla" panose="020B0502040204020203" pitchFamily="34" charset="0"/>
              </a:rPr>
              <a:t>পিপীলিকা</a:t>
            </a:r>
            <a:r>
              <a:rPr lang="as-IN" sz="2400" b="1" dirty="0" smtClean="0">
                <a:latin typeface="Shonar Bangla" panose="020B0502040204020203" pitchFamily="34" charset="0"/>
                <a:cs typeface="Shonar Bangla" panose="020B0502040204020203" pitchFamily="34" charset="0"/>
              </a:rPr>
              <a:t> বাংলাদেশ </a:t>
            </a:r>
            <a:r>
              <a:rPr lang="as-IN" sz="2400" b="1" dirty="0">
                <a:latin typeface="Shonar Bangla" panose="020B0502040204020203" pitchFamily="34" charset="0"/>
                <a:cs typeface="Shonar Bangla" panose="020B0502040204020203" pitchFamily="34" charset="0"/>
              </a:rPr>
              <a:t>থেকে তৈরিকৃত এবং নিয়ন্ত্রিত একটি ইন্টারনেটভিত্তিক অনুসন্ধান ইঞ্জিন। এটি বাংলাদেশের প্রথম অনুসন্ধান ইঞ্জিন, যেখানে বাংলা এবং ইংরেজি - উভয় ভাষায় তথ্য পাওয়ার সুবিধা রয়েছে।</a:t>
            </a:r>
            <a:endParaRPr lang="en-US" sz="2400" b="1" dirty="0">
              <a:latin typeface="Shonar Bangla" panose="020B0502040204020203" pitchFamily="34" charset="0"/>
              <a:cs typeface="Shonar Bangla" panose="020B0502040204020203" pitchFamily="34" charset="0"/>
            </a:endParaRPr>
          </a:p>
        </p:txBody>
      </p:sp>
      <p:sp>
        <p:nvSpPr>
          <p:cNvPr id="2" name="Rounded Rectangular Callout 1"/>
          <p:cNvSpPr/>
          <p:nvPr/>
        </p:nvSpPr>
        <p:spPr>
          <a:xfrm>
            <a:off x="8435662" y="1815921"/>
            <a:ext cx="1777284" cy="1352282"/>
          </a:xfrm>
          <a:prstGeom prst="wedgeRoundRectCallout">
            <a:avLst>
              <a:gd name="adj1" fmla="val -146277"/>
              <a:gd name="adj2" fmla="val 486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s-IN" b="1" dirty="0">
                <a:latin typeface="Shonar Bangla" panose="020B0502040204020203" pitchFamily="34" charset="0"/>
                <a:cs typeface="Shonar Bangla" panose="020B0502040204020203" pitchFamily="34" charset="0"/>
              </a:rPr>
              <a:t>পিপীলিকা বাংলাদেশের প্রথম এবং একমাত্র সার্চ </a:t>
            </a:r>
            <a:r>
              <a:rPr lang="as-IN" b="1" dirty="0" smtClean="0">
                <a:latin typeface="Shonar Bangla" panose="020B0502040204020203" pitchFamily="34" charset="0"/>
                <a:cs typeface="Shonar Bangla" panose="020B0502040204020203" pitchFamily="34" charset="0"/>
              </a:rPr>
              <a:t>ইঞ্জিন</a:t>
            </a:r>
            <a:r>
              <a:rPr lang="en-US" b="1" dirty="0" smtClean="0">
                <a:latin typeface="Shonar Bangla" panose="020B0502040204020203" pitchFamily="34" charset="0"/>
                <a:cs typeface="Shonar Bangla" panose="020B0502040204020203" pitchFamily="34" charset="0"/>
              </a:rPr>
              <a:t> । </a:t>
            </a:r>
            <a:endParaRPr lang="en-US" b="1" dirty="0">
              <a:latin typeface="Shonar Bangla" panose="020B0502040204020203" pitchFamily="34" charset="0"/>
              <a:cs typeface="Shonar Bangla" panose="020B0502040204020203" pitchFamily="34" charset="0"/>
            </a:endParaRPr>
          </a:p>
        </p:txBody>
      </p:sp>
    </p:spTree>
    <p:extLst>
      <p:ext uri="{BB962C8B-B14F-4D97-AF65-F5344CB8AC3E}">
        <p14:creationId xmlns:p14="http://schemas.microsoft.com/office/powerpoint/2010/main" val="119589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4089042" y="321972"/>
            <a:ext cx="4043966" cy="1249251"/>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t>একক</a:t>
            </a:r>
            <a:r>
              <a:rPr lang="en-US" sz="3200" b="1" dirty="0" smtClean="0"/>
              <a:t> </a:t>
            </a:r>
            <a:r>
              <a:rPr lang="en-US" sz="3200" b="1" dirty="0" err="1" smtClean="0"/>
              <a:t>কাজ</a:t>
            </a:r>
            <a:r>
              <a:rPr lang="en-US" sz="3200" b="1" dirty="0" smtClean="0"/>
              <a:t> </a:t>
            </a:r>
            <a:endParaRPr lang="en-US" sz="3200" b="1" dirty="0"/>
          </a:p>
        </p:txBody>
      </p:sp>
      <p:sp>
        <p:nvSpPr>
          <p:cNvPr id="5" name="Round Diagonal Corner Rectangle 4"/>
          <p:cNvSpPr/>
          <p:nvPr/>
        </p:nvSpPr>
        <p:spPr>
          <a:xfrm>
            <a:off x="901521" y="2112136"/>
            <a:ext cx="10419009" cy="4237149"/>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ctr">
              <a:buFont typeface="Wingdings" panose="05000000000000000000" pitchFamily="2" charset="2"/>
              <a:buChar char="Ø"/>
            </a:pPr>
            <a:r>
              <a:rPr lang="en-US" sz="3200" b="1" dirty="0" err="1">
                <a:latin typeface="Shonar Bangla" panose="020B0502040204020203" pitchFamily="34" charset="0"/>
                <a:cs typeface="Shonar Bangla" panose="020B0502040204020203" pitchFamily="34" charset="0"/>
              </a:rPr>
              <a:t>সার্চ</a:t>
            </a:r>
            <a:r>
              <a:rPr lang="en-US" sz="3200" b="1" dirty="0">
                <a:latin typeface="Shonar Bangla" panose="020B0502040204020203" pitchFamily="34" charset="0"/>
                <a:cs typeface="Shonar Bangla" panose="020B0502040204020203" pitchFamily="34" charset="0"/>
              </a:rPr>
              <a:t> </a:t>
            </a:r>
            <a:r>
              <a:rPr lang="as-IN" sz="3200" b="1" dirty="0">
                <a:latin typeface="Shonar Bangla" panose="020B0502040204020203" pitchFamily="34" charset="0"/>
                <a:cs typeface="Shonar Bangla" panose="020B0502040204020203" pitchFamily="34" charset="0"/>
              </a:rPr>
              <a:t>ইঞ্জিন</a:t>
            </a:r>
            <a:r>
              <a:rPr lang="en-US" sz="3200" b="1" dirty="0">
                <a:latin typeface="Shonar Bangla" panose="020B0502040204020203" pitchFamily="34" charset="0"/>
                <a:cs typeface="Shonar Bangla" panose="020B0502040204020203" pitchFamily="34" charset="0"/>
              </a:rPr>
              <a:t> </a:t>
            </a:r>
            <a:r>
              <a:rPr lang="en-US" sz="3200" b="1" dirty="0" err="1">
                <a:latin typeface="Shonar Bangla" panose="020B0502040204020203" pitchFamily="34" charset="0"/>
                <a:cs typeface="Shonar Bangla" panose="020B0502040204020203" pitchFamily="34" charset="0"/>
              </a:rPr>
              <a:t>কি</a:t>
            </a:r>
            <a:r>
              <a:rPr lang="en-US" sz="3200" b="1" dirty="0">
                <a:latin typeface="Shonar Bangla" panose="020B0502040204020203" pitchFamily="34" charset="0"/>
                <a:cs typeface="Shonar Bangla" panose="020B0502040204020203" pitchFamily="34" charset="0"/>
              </a:rPr>
              <a:t> ? </a:t>
            </a:r>
            <a:r>
              <a:rPr lang="en-US" sz="3200" b="1" dirty="0" err="1">
                <a:latin typeface="Shonar Bangla" panose="020B0502040204020203" pitchFamily="34" charset="0"/>
                <a:cs typeface="Shonar Bangla" panose="020B0502040204020203" pitchFamily="34" charset="0"/>
              </a:rPr>
              <a:t>বিশ্বের</a:t>
            </a:r>
            <a:r>
              <a:rPr lang="en-US" sz="3200" b="1" dirty="0">
                <a:latin typeface="Shonar Bangla" panose="020B0502040204020203" pitchFamily="34" charset="0"/>
                <a:cs typeface="Shonar Bangla" panose="020B0502040204020203" pitchFamily="34" charset="0"/>
              </a:rPr>
              <a:t> </a:t>
            </a:r>
            <a:r>
              <a:rPr lang="en-US" sz="3200" b="1" dirty="0" err="1">
                <a:latin typeface="Shonar Bangla" panose="020B0502040204020203" pitchFamily="34" charset="0"/>
                <a:cs typeface="Shonar Bangla" panose="020B0502040204020203" pitchFamily="34" charset="0"/>
              </a:rPr>
              <a:t>কিছু</a:t>
            </a:r>
            <a:r>
              <a:rPr lang="en-US" sz="3200" b="1" dirty="0">
                <a:latin typeface="Shonar Bangla" panose="020B0502040204020203" pitchFamily="34" charset="0"/>
                <a:cs typeface="Shonar Bangla" panose="020B0502040204020203" pitchFamily="34" charset="0"/>
              </a:rPr>
              <a:t> </a:t>
            </a:r>
            <a:r>
              <a:rPr lang="en-US" sz="3200" b="1" dirty="0" err="1">
                <a:latin typeface="Shonar Bangla" panose="020B0502040204020203" pitchFamily="34" charset="0"/>
                <a:cs typeface="Shonar Bangla" panose="020B0502040204020203" pitchFamily="34" charset="0"/>
              </a:rPr>
              <a:t>জনপ্রিয়</a:t>
            </a:r>
            <a:r>
              <a:rPr lang="en-US" sz="3200" b="1" dirty="0">
                <a:latin typeface="Shonar Bangla" panose="020B0502040204020203" pitchFamily="34" charset="0"/>
                <a:cs typeface="Shonar Bangla" panose="020B0502040204020203" pitchFamily="34" charset="0"/>
              </a:rPr>
              <a:t> </a:t>
            </a:r>
            <a:r>
              <a:rPr lang="en-US" sz="3200" b="1" dirty="0" err="1">
                <a:latin typeface="Shonar Bangla" panose="020B0502040204020203" pitchFamily="34" charset="0"/>
                <a:cs typeface="Shonar Bangla" panose="020B0502040204020203" pitchFamily="34" charset="0"/>
              </a:rPr>
              <a:t>সার্চ</a:t>
            </a:r>
            <a:r>
              <a:rPr lang="en-US" sz="3200" b="1" dirty="0">
                <a:latin typeface="Shonar Bangla" panose="020B0502040204020203" pitchFamily="34" charset="0"/>
                <a:cs typeface="Shonar Bangla" panose="020B0502040204020203" pitchFamily="34" charset="0"/>
              </a:rPr>
              <a:t> </a:t>
            </a:r>
            <a:r>
              <a:rPr lang="as-IN" sz="3200" b="1" dirty="0">
                <a:latin typeface="Shonar Bangla" panose="020B0502040204020203" pitchFamily="34" charset="0"/>
                <a:cs typeface="Shonar Bangla" panose="020B0502040204020203" pitchFamily="34" charset="0"/>
              </a:rPr>
              <a:t>ইঞ্জিন</a:t>
            </a:r>
            <a:r>
              <a:rPr lang="en-US" sz="3200" b="1" dirty="0">
                <a:latin typeface="Shonar Bangla" panose="020B0502040204020203" pitchFamily="34" charset="0"/>
                <a:cs typeface="Shonar Bangla" panose="020B0502040204020203" pitchFamily="34" charset="0"/>
              </a:rPr>
              <a:t> </a:t>
            </a:r>
            <a:r>
              <a:rPr lang="en-US" sz="3200" b="1" dirty="0" err="1">
                <a:latin typeface="Shonar Bangla" panose="020B0502040204020203" pitchFamily="34" charset="0"/>
                <a:cs typeface="Shonar Bangla" panose="020B0502040204020203" pitchFamily="34" charset="0"/>
              </a:rPr>
              <a:t>এর</a:t>
            </a:r>
            <a:r>
              <a:rPr lang="en-US" sz="3200" b="1" dirty="0">
                <a:latin typeface="Shonar Bangla" panose="020B0502040204020203" pitchFamily="34" charset="0"/>
                <a:cs typeface="Shonar Bangla" panose="020B0502040204020203" pitchFamily="34" charset="0"/>
              </a:rPr>
              <a:t> </a:t>
            </a:r>
            <a:r>
              <a:rPr lang="en-US" sz="3200" b="1" dirty="0" err="1">
                <a:latin typeface="Shonar Bangla" panose="020B0502040204020203" pitchFamily="34" charset="0"/>
                <a:cs typeface="Shonar Bangla" panose="020B0502040204020203" pitchFamily="34" charset="0"/>
              </a:rPr>
              <a:t>নাম</a:t>
            </a:r>
            <a:r>
              <a:rPr lang="en-US" sz="3200" b="1" dirty="0">
                <a:latin typeface="Shonar Bangla" panose="020B0502040204020203" pitchFamily="34" charset="0"/>
                <a:cs typeface="Shonar Bangla" panose="020B0502040204020203" pitchFamily="34" charset="0"/>
              </a:rPr>
              <a:t> </a:t>
            </a:r>
            <a:r>
              <a:rPr lang="en-US" sz="3200" b="1" dirty="0" err="1">
                <a:latin typeface="Shonar Bangla" panose="020B0502040204020203" pitchFamily="34" charset="0"/>
                <a:cs typeface="Shonar Bangla" panose="020B0502040204020203" pitchFamily="34" charset="0"/>
              </a:rPr>
              <a:t>লিখ</a:t>
            </a:r>
            <a:r>
              <a:rPr lang="en-US" sz="3200" b="1" dirty="0">
                <a:latin typeface="Shonar Bangla" panose="020B0502040204020203" pitchFamily="34" charset="0"/>
                <a:cs typeface="Shonar Bangla" panose="020B0502040204020203" pitchFamily="34" charset="0"/>
              </a:rPr>
              <a:t>।  </a:t>
            </a:r>
            <a:endParaRPr lang="en-US" sz="3200" b="1" dirty="0">
              <a:latin typeface="Shonar Bangla" panose="020B0502040204020203" pitchFamily="34" charset="0"/>
              <a:cs typeface="Shonar Bangla" panose="020B0502040204020203" pitchFamily="34" charset="0"/>
            </a:endParaRPr>
          </a:p>
        </p:txBody>
      </p:sp>
      <p:pic>
        <p:nvPicPr>
          <p:cNvPr id="2050" name="Picture 2" descr="Cartoon Kid Writing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12555"/>
          <a:stretch/>
        </p:blipFill>
        <p:spPr bwMode="auto">
          <a:xfrm>
            <a:off x="901521" y="131755"/>
            <a:ext cx="1730555" cy="16296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6692" y="2562895"/>
            <a:ext cx="992679" cy="985234"/>
          </a:xfrm>
          <a:prstGeom prst="rect">
            <a:avLst/>
          </a:prstGeom>
        </p:spPr>
      </p:pic>
    </p:spTree>
    <p:extLst>
      <p:ext uri="{BB962C8B-B14F-4D97-AF65-F5344CB8AC3E}">
        <p14:creationId xmlns:p14="http://schemas.microsoft.com/office/powerpoint/2010/main" val="148081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696235" y="262641"/>
            <a:ext cx="4533364" cy="122349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t>বাড়ির</a:t>
            </a:r>
            <a:r>
              <a:rPr lang="en-US" sz="3200" b="1" dirty="0" smtClean="0"/>
              <a:t> </a:t>
            </a:r>
            <a:r>
              <a:rPr lang="en-US" sz="3200" b="1" dirty="0" err="1" smtClean="0"/>
              <a:t>কাজ</a:t>
            </a:r>
            <a:r>
              <a:rPr lang="en-US" sz="3200" b="1" dirty="0" smtClean="0"/>
              <a:t> </a:t>
            </a:r>
            <a:endParaRPr lang="en-US" sz="3200" b="1" dirty="0"/>
          </a:p>
        </p:txBody>
      </p:sp>
      <p:pic>
        <p:nvPicPr>
          <p:cNvPr id="1026" name="Picture 2" descr="Home Getting Started - House Minimalist Icon Clipart - Full Size Clipart  (#786552) - Pin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928" y="262641"/>
            <a:ext cx="1222299" cy="12234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4928" y="2086377"/>
            <a:ext cx="10315978" cy="4340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571500" indent="-571500" algn="ctr">
              <a:buFont typeface="Wingdings" panose="05000000000000000000" pitchFamily="2" charset="2"/>
              <a:buChar char="ü"/>
            </a:pPr>
            <a:r>
              <a:rPr lang="en-US" sz="4000" b="1" dirty="0" err="1" smtClean="0">
                <a:latin typeface="Shonar Bangla" panose="020B0502040204020203" pitchFamily="34" charset="0"/>
                <a:cs typeface="Shonar Bangla" panose="020B0502040204020203" pitchFamily="34" charset="0"/>
              </a:rPr>
              <a:t>বিভিন্ন</a:t>
            </a:r>
            <a:r>
              <a:rPr lang="en-US" sz="4000" b="1" dirty="0" smtClean="0">
                <a:latin typeface="Shonar Bangla" panose="020B0502040204020203" pitchFamily="34" charset="0"/>
                <a:cs typeface="Shonar Bangla" panose="020B0502040204020203" pitchFamily="34" charset="0"/>
              </a:rPr>
              <a:t> </a:t>
            </a:r>
            <a:r>
              <a:rPr lang="en-US" sz="4000" b="1" dirty="0" err="1" smtClean="0">
                <a:latin typeface="Shonar Bangla" panose="020B0502040204020203" pitchFamily="34" charset="0"/>
                <a:cs typeface="Shonar Bangla" panose="020B0502040204020203" pitchFamily="34" charset="0"/>
              </a:rPr>
              <a:t>ধরণের</a:t>
            </a:r>
            <a:r>
              <a:rPr lang="en-US" sz="4000" b="1" dirty="0" smtClean="0">
                <a:latin typeface="Shonar Bangla" panose="020B0502040204020203" pitchFamily="34" charset="0"/>
                <a:cs typeface="Shonar Bangla" panose="020B0502040204020203" pitchFamily="34" charset="0"/>
              </a:rPr>
              <a:t> </a:t>
            </a:r>
            <a:r>
              <a:rPr lang="en-US" sz="4000" b="1" dirty="0" err="1" smtClean="0">
                <a:latin typeface="Shonar Bangla" panose="020B0502040204020203" pitchFamily="34" charset="0"/>
                <a:cs typeface="Shonar Bangla" panose="020B0502040204020203" pitchFamily="34" charset="0"/>
              </a:rPr>
              <a:t>ব্রাউজার</a:t>
            </a:r>
            <a:r>
              <a:rPr lang="en-US" sz="4000" b="1" dirty="0" smtClean="0">
                <a:latin typeface="Shonar Bangla" panose="020B0502040204020203" pitchFamily="34" charset="0"/>
                <a:cs typeface="Shonar Bangla" panose="020B0502040204020203" pitchFamily="34" charset="0"/>
              </a:rPr>
              <a:t> </a:t>
            </a:r>
            <a:r>
              <a:rPr lang="en-US" sz="4000" b="1" dirty="0" err="1" smtClean="0">
                <a:latin typeface="Shonar Bangla" panose="020B0502040204020203" pitchFamily="34" charset="0"/>
                <a:cs typeface="Shonar Bangla" panose="020B0502040204020203" pitchFamily="34" charset="0"/>
              </a:rPr>
              <a:t>সম্পর্কে</a:t>
            </a:r>
            <a:r>
              <a:rPr lang="en-US" sz="4000" b="1" dirty="0" smtClean="0">
                <a:latin typeface="Shonar Bangla" panose="020B0502040204020203" pitchFamily="34" charset="0"/>
                <a:cs typeface="Shonar Bangla" panose="020B0502040204020203" pitchFamily="34" charset="0"/>
              </a:rPr>
              <a:t> </a:t>
            </a:r>
            <a:r>
              <a:rPr lang="en-US" sz="4000" b="1" dirty="0" err="1" smtClean="0">
                <a:latin typeface="Shonar Bangla" panose="020B0502040204020203" pitchFamily="34" charset="0"/>
                <a:cs typeface="Shonar Bangla" panose="020B0502040204020203" pitchFamily="34" charset="0"/>
              </a:rPr>
              <a:t>আলোচনা</a:t>
            </a:r>
            <a:r>
              <a:rPr lang="en-US" sz="4000" b="1" dirty="0" smtClean="0">
                <a:latin typeface="Shonar Bangla" panose="020B0502040204020203" pitchFamily="34" charset="0"/>
                <a:cs typeface="Shonar Bangla" panose="020B0502040204020203" pitchFamily="34" charset="0"/>
              </a:rPr>
              <a:t> </a:t>
            </a:r>
            <a:r>
              <a:rPr lang="en-US" sz="4000" b="1" dirty="0" err="1" smtClean="0">
                <a:latin typeface="Shonar Bangla" panose="020B0502040204020203" pitchFamily="34" charset="0"/>
                <a:cs typeface="Shonar Bangla" panose="020B0502040204020203" pitchFamily="34" charset="0"/>
              </a:rPr>
              <a:t>কর</a:t>
            </a:r>
            <a:r>
              <a:rPr lang="en-US" sz="4000" b="1" dirty="0" smtClean="0">
                <a:latin typeface="Shonar Bangla" panose="020B0502040204020203" pitchFamily="34" charset="0"/>
                <a:cs typeface="Shonar Bangla" panose="020B0502040204020203" pitchFamily="34" charset="0"/>
              </a:rPr>
              <a:t> । </a:t>
            </a:r>
            <a:endParaRPr lang="en-US" sz="4000" b="1" dirty="0">
              <a:latin typeface="Shonar Bangla" panose="020B0502040204020203" pitchFamily="34" charset="0"/>
              <a:cs typeface="Shonar Bangla" panose="020B0502040204020203" pitchFamily="34" charset="0"/>
            </a:endParaRPr>
          </a:p>
        </p:txBody>
      </p:sp>
    </p:spTree>
    <p:extLst>
      <p:ext uri="{BB962C8B-B14F-4D97-AF65-F5344CB8AC3E}">
        <p14:creationId xmlns:p14="http://schemas.microsoft.com/office/powerpoint/2010/main" val="378114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Windsor Blooms – Just another WordPress 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7729" y="3193960"/>
            <a:ext cx="4716356" cy="1107996"/>
          </a:xfrm>
          <a:prstGeom prst="rect">
            <a:avLst/>
          </a:prstGeom>
          <a:noFill/>
        </p:spPr>
        <p:txBody>
          <a:bodyPr wrap="none" rtlCol="0">
            <a:spAutoFit/>
          </a:bodyPr>
          <a:lstStyle/>
          <a:p>
            <a:r>
              <a:rPr lang="en-US" sz="6600" b="1" dirty="0" err="1" smtClean="0">
                <a:solidFill>
                  <a:srgbClr val="FF99CC"/>
                </a:solidFill>
              </a:rPr>
              <a:t>সবাইকে</a:t>
            </a:r>
            <a:r>
              <a:rPr lang="en-US" sz="6600" b="1" dirty="0" smtClean="0">
                <a:solidFill>
                  <a:srgbClr val="FF99CC"/>
                </a:solidFill>
              </a:rPr>
              <a:t> </a:t>
            </a:r>
            <a:r>
              <a:rPr lang="en-US" sz="6600" b="1" dirty="0" err="1" smtClean="0">
                <a:solidFill>
                  <a:srgbClr val="FF99CC"/>
                </a:solidFill>
              </a:rPr>
              <a:t>ধন্যবাদ</a:t>
            </a:r>
            <a:r>
              <a:rPr lang="en-US" sz="6600" b="1" dirty="0" smtClean="0">
                <a:solidFill>
                  <a:srgbClr val="FF99CC"/>
                </a:solidFill>
              </a:rPr>
              <a:t> </a:t>
            </a:r>
            <a:endParaRPr lang="en-US" sz="6600" b="1" dirty="0">
              <a:solidFill>
                <a:srgbClr val="FF99CC"/>
              </a:solidFill>
            </a:endParaRPr>
          </a:p>
        </p:txBody>
      </p:sp>
    </p:spTree>
    <p:extLst>
      <p:ext uri="{BB962C8B-B14F-4D97-AF65-F5344CB8AC3E}">
        <p14:creationId xmlns:p14="http://schemas.microsoft.com/office/powerpoint/2010/main" val="329436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xmlns="" id="{CABA8115-DEC0-46EB-923D-720D5C862264}"/>
              </a:ext>
            </a:extLst>
          </p:cNvPr>
          <p:cNvSpPr txBox="1">
            <a:spLocks/>
          </p:cNvSpPr>
          <p:nvPr/>
        </p:nvSpPr>
        <p:spPr bwMode="auto">
          <a:xfrm>
            <a:off x="399684" y="291155"/>
            <a:ext cx="5104660" cy="6315054"/>
          </a:xfrm>
          <a:prstGeom prst="rect">
            <a:avLst/>
          </a:prstGeom>
          <a:pattFill prst="wave">
            <a:fgClr>
              <a:schemeClr val="accent1">
                <a:lumMod val="20000"/>
                <a:lumOff val="80000"/>
              </a:schemeClr>
            </a:fgClr>
            <a:bgClr>
              <a:schemeClr val="bg1"/>
            </a:bgClr>
          </a:pattFill>
          <a:ln w="66675">
            <a:solidFill>
              <a:schemeClr val="tx1"/>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Aft>
                <a:spcPts val="0"/>
              </a:spcAft>
              <a:buFont typeface="Arial" pitchFamily="34" charset="0"/>
              <a:buNone/>
              <a:defRPr/>
            </a:pPr>
            <a:endParaRPr lang="bn-IN" sz="2800" b="1" dirty="0">
              <a:effectLst>
                <a:outerShdw blurRad="38100" dist="38100" dir="2700000" algn="tl">
                  <a:srgbClr val="000000">
                    <a:alpha val="43137"/>
                  </a:srgbClr>
                </a:outerShdw>
              </a:effectLst>
              <a:latin typeface="NikoshBAN" pitchFamily="2" charset="0"/>
              <a:cs typeface="NikoshBAN" pitchFamily="2" charset="0"/>
            </a:endParaRPr>
          </a:p>
          <a:p>
            <a:pPr algn="ctr" fontAlgn="auto">
              <a:spcAft>
                <a:spcPts val="0"/>
              </a:spcAft>
              <a:buFont typeface="Arial" pitchFamily="34" charset="0"/>
              <a:buNone/>
              <a:defRPr/>
            </a:pPr>
            <a:r>
              <a:rPr lang="bn-BD" sz="2800" b="1" dirty="0">
                <a:effectLst>
                  <a:outerShdw blurRad="38100" dist="38100" dir="2700000" algn="tl">
                    <a:srgbClr val="000000">
                      <a:alpha val="43137"/>
                    </a:srgbClr>
                  </a:outerShdw>
                </a:effectLst>
                <a:latin typeface="NikoshBAN" pitchFamily="2" charset="0"/>
                <a:cs typeface="NikoshBAN" pitchFamily="2" charset="0"/>
              </a:rPr>
              <a:t>শিক্ষক</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bn-BD" sz="2800" b="1" dirty="0">
                <a:effectLst>
                  <a:outerShdw blurRad="38100" dist="38100" dir="2700000" algn="tl">
                    <a:srgbClr val="000000">
                      <a:alpha val="43137"/>
                    </a:srgbClr>
                  </a:outerShdw>
                </a:effectLst>
                <a:latin typeface="NikoshBAN" pitchFamily="2" charset="0"/>
                <a:cs typeface="NikoshBAN" pitchFamily="2" charset="0"/>
              </a:rPr>
              <a:t>পরিচিতি</a:t>
            </a:r>
            <a:endParaRPr lang="en-US" sz="2800" b="1" dirty="0">
              <a:effectLst>
                <a:outerShdw blurRad="38100" dist="38100" dir="2700000" algn="tl">
                  <a:srgbClr val="000000">
                    <a:alpha val="43137"/>
                  </a:srgbClr>
                </a:outerShdw>
              </a:effectLst>
            </a:endParaRPr>
          </a:p>
          <a:p>
            <a:pPr algn="ctr" fontAlgn="auto">
              <a:spcAft>
                <a:spcPts val="0"/>
              </a:spcAft>
              <a:buFont typeface="Arial" pitchFamily="34" charset="0"/>
              <a:buNone/>
              <a:defRPr/>
            </a:pPr>
            <a:r>
              <a:rPr lang="bn-BD" sz="2700" b="1" u="sng" dirty="0">
                <a:solidFill>
                  <a:srgbClr val="005200"/>
                </a:solidFill>
                <a:effectLst>
                  <a:outerShdw blurRad="38100" dist="38100" dir="2700000" algn="tl">
                    <a:srgbClr val="000000">
                      <a:alpha val="43137"/>
                    </a:srgbClr>
                  </a:outerShdw>
                </a:effectLst>
                <a:latin typeface="NikoshBAN" pitchFamily="2" charset="0"/>
                <a:cs typeface="NikoshBAN" pitchFamily="2" charset="0"/>
              </a:rPr>
              <a:t> </a:t>
            </a:r>
            <a:endParaRPr lang="en-US" sz="2700" b="1" u="sng" dirty="0">
              <a:solidFill>
                <a:srgbClr val="0052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a:extLst>
              <a:ext uri="{FF2B5EF4-FFF2-40B4-BE49-F238E27FC236}">
                <a16:creationId xmlns:a16="http://schemas.microsoft.com/office/drawing/2014/main" xmlns="" id="{46E611A0-472F-4F76-AB17-7BF1D70B79C9}"/>
              </a:ext>
            </a:extLst>
          </p:cNvPr>
          <p:cNvSpPr>
            <a:spLocks noChangeArrowheads="1"/>
          </p:cNvSpPr>
          <p:nvPr/>
        </p:nvSpPr>
        <p:spPr bwMode="auto">
          <a:xfrm>
            <a:off x="816747" y="4105755"/>
            <a:ext cx="432020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2400" b="1" dirty="0" err="1">
                <a:latin typeface="NikoshBAN" panose="02000000000000000000" pitchFamily="2" charset="0"/>
              </a:rPr>
              <a:t>মোসাম্ম</a:t>
            </a:r>
            <a:r>
              <a:rPr lang="en-US" altLang="en-US" sz="2400" b="1" dirty="0">
                <a:latin typeface="NikoshBAN" panose="02000000000000000000" pitchFamily="2" charset="0"/>
              </a:rPr>
              <a:t>ৎ </a:t>
            </a:r>
            <a:r>
              <a:rPr lang="en-US" altLang="en-US" sz="2400" b="1" dirty="0" err="1">
                <a:latin typeface="NikoshBAN" panose="02000000000000000000" pitchFamily="2" charset="0"/>
              </a:rPr>
              <a:t>গুলশান</a:t>
            </a:r>
            <a:r>
              <a:rPr lang="en-US" altLang="en-US" sz="2400" b="1" dirty="0">
                <a:latin typeface="NikoshBAN" panose="02000000000000000000" pitchFamily="2" charset="0"/>
              </a:rPr>
              <a:t> </a:t>
            </a:r>
            <a:r>
              <a:rPr lang="en-US" altLang="en-US" sz="2400" b="1" dirty="0" err="1">
                <a:latin typeface="NikoshBAN" panose="02000000000000000000" pitchFamily="2" charset="0"/>
              </a:rPr>
              <a:t>আরা</a:t>
            </a:r>
            <a:r>
              <a:rPr lang="en-US" altLang="en-US" sz="2400" b="1" dirty="0">
                <a:latin typeface="NikoshBAN" panose="02000000000000000000" pitchFamily="2" charset="0"/>
              </a:rPr>
              <a:t> </a:t>
            </a:r>
            <a:r>
              <a:rPr lang="en-US" altLang="en-US" sz="2400" b="1" dirty="0" err="1">
                <a:latin typeface="NikoshBAN" panose="02000000000000000000" pitchFamily="2" charset="0"/>
              </a:rPr>
              <a:t>বেগম</a:t>
            </a:r>
            <a:r>
              <a:rPr lang="en-US" altLang="en-US" sz="2800" dirty="0">
                <a:latin typeface="NikoshBAN" panose="02000000000000000000" pitchFamily="2" charset="0"/>
              </a:rPr>
              <a:t/>
            </a:r>
            <a:br>
              <a:rPr lang="en-US" altLang="en-US" sz="2800" dirty="0">
                <a:latin typeface="NikoshBAN" panose="02000000000000000000" pitchFamily="2" charset="0"/>
              </a:rPr>
            </a:br>
            <a:r>
              <a:rPr lang="en-US" altLang="en-US" sz="2400" dirty="0">
                <a:latin typeface="NikoshBAN" panose="02000000000000000000" pitchFamily="2" charset="0"/>
              </a:rPr>
              <a:t> </a:t>
            </a:r>
            <a:r>
              <a:rPr lang="en-US" altLang="en-US" sz="2400" dirty="0" err="1">
                <a:latin typeface="NikoshBAN" panose="02000000000000000000" pitchFamily="2" charset="0"/>
              </a:rPr>
              <a:t>সহকারি</a:t>
            </a:r>
            <a:r>
              <a:rPr lang="en-US" altLang="en-US" sz="2400" dirty="0">
                <a:latin typeface="NikoshBAN" panose="02000000000000000000" pitchFamily="2" charset="0"/>
              </a:rPr>
              <a:t>  </a:t>
            </a:r>
            <a:r>
              <a:rPr lang="en-US" altLang="en-US" sz="2400" dirty="0" err="1">
                <a:latin typeface="NikoshBAN" panose="02000000000000000000" pitchFamily="2" charset="0"/>
              </a:rPr>
              <a:t>শিক্ষক</a:t>
            </a:r>
            <a:r>
              <a:rPr lang="bn-IN" altLang="en-US" sz="2400" dirty="0">
                <a:latin typeface="NikoshBAN" panose="02000000000000000000" pitchFamily="2" charset="0"/>
              </a:rPr>
              <a:t> </a:t>
            </a:r>
          </a:p>
          <a:p>
            <a:pPr algn="ctr" eaLnBrk="1" hangingPunct="1"/>
            <a:r>
              <a:rPr lang="en-US" sz="2800" b="1" dirty="0" err="1">
                <a:solidFill>
                  <a:schemeClr val="accent1">
                    <a:lumMod val="75000"/>
                  </a:schemeClr>
                </a:solidFill>
                <a:latin typeface="NikoshBAN" panose="02000000000000000000" pitchFamily="2" charset="0"/>
                <a:cs typeface="NikoshBAN" panose="02000000000000000000" pitchFamily="2" charset="0"/>
              </a:rPr>
              <a:t>হাজী</a:t>
            </a:r>
            <a:r>
              <a:rPr lang="en-US" sz="2800" b="1" dirty="0">
                <a:solidFill>
                  <a:schemeClr val="accent1">
                    <a:lumMod val="75000"/>
                  </a:schemeClr>
                </a:solidFill>
                <a:latin typeface="NikoshBAN" panose="02000000000000000000" pitchFamily="2" charset="0"/>
                <a:cs typeface="NikoshBAN" panose="02000000000000000000" pitchFamily="2" charset="0"/>
              </a:rPr>
              <a:t> </a:t>
            </a:r>
            <a:r>
              <a:rPr lang="en-US" sz="2800" b="1" dirty="0" err="1">
                <a:solidFill>
                  <a:schemeClr val="accent1">
                    <a:lumMod val="75000"/>
                  </a:schemeClr>
                </a:solidFill>
                <a:latin typeface="NikoshBAN" panose="02000000000000000000" pitchFamily="2" charset="0"/>
                <a:cs typeface="NikoshBAN" panose="02000000000000000000" pitchFamily="2" charset="0"/>
              </a:rPr>
              <a:t>আক্রাম</a:t>
            </a:r>
            <a:r>
              <a:rPr lang="en-US" sz="2800" b="1" dirty="0">
                <a:solidFill>
                  <a:schemeClr val="accent1">
                    <a:lumMod val="75000"/>
                  </a:schemeClr>
                </a:solidFill>
                <a:latin typeface="NikoshBAN" panose="02000000000000000000" pitchFamily="2" charset="0"/>
                <a:cs typeface="NikoshBAN" panose="02000000000000000000" pitchFamily="2" charset="0"/>
              </a:rPr>
              <a:t> </a:t>
            </a:r>
            <a:r>
              <a:rPr lang="en-US" sz="2800" b="1" dirty="0" err="1">
                <a:solidFill>
                  <a:schemeClr val="accent1">
                    <a:lumMod val="75000"/>
                  </a:schemeClr>
                </a:solidFill>
                <a:latin typeface="NikoshBAN" panose="02000000000000000000" pitchFamily="2" charset="0"/>
                <a:cs typeface="NikoshBAN" panose="02000000000000000000" pitchFamily="2" charset="0"/>
              </a:rPr>
              <a:t>উদ্দিন</a:t>
            </a:r>
            <a:r>
              <a:rPr lang="en-US" sz="2800" b="1" dirty="0">
                <a:solidFill>
                  <a:schemeClr val="accent1">
                    <a:lumMod val="75000"/>
                  </a:schemeClr>
                </a:solidFill>
                <a:latin typeface="NikoshBAN" panose="02000000000000000000" pitchFamily="2" charset="0"/>
                <a:cs typeface="NikoshBAN" panose="02000000000000000000" pitchFamily="2" charset="0"/>
              </a:rPr>
              <a:t> </a:t>
            </a:r>
            <a:r>
              <a:rPr lang="en-US" sz="2800" b="1" dirty="0" err="1">
                <a:solidFill>
                  <a:schemeClr val="accent1">
                    <a:lumMod val="75000"/>
                  </a:schemeClr>
                </a:solidFill>
                <a:latin typeface="NikoshBAN" panose="02000000000000000000" pitchFamily="2" charset="0"/>
                <a:cs typeface="NikoshBAN" panose="02000000000000000000" pitchFamily="2" charset="0"/>
              </a:rPr>
              <a:t>স্কুল</a:t>
            </a:r>
            <a:r>
              <a:rPr lang="en-US" sz="2800" b="1" dirty="0">
                <a:solidFill>
                  <a:schemeClr val="accent1">
                    <a:lumMod val="75000"/>
                  </a:schemeClr>
                </a:solidFill>
                <a:latin typeface="NikoshBAN" panose="02000000000000000000" pitchFamily="2" charset="0"/>
                <a:cs typeface="NikoshBAN" panose="02000000000000000000" pitchFamily="2" charset="0"/>
              </a:rPr>
              <a:t> </a:t>
            </a:r>
            <a:r>
              <a:rPr lang="en-US" sz="2800" b="1" dirty="0" err="1">
                <a:solidFill>
                  <a:schemeClr val="accent1">
                    <a:lumMod val="75000"/>
                  </a:schemeClr>
                </a:solidFill>
                <a:latin typeface="NikoshBAN" panose="02000000000000000000" pitchFamily="2" charset="0"/>
                <a:cs typeface="NikoshBAN" panose="02000000000000000000" pitchFamily="2" charset="0"/>
              </a:rPr>
              <a:t>এন্ড</a:t>
            </a:r>
            <a:r>
              <a:rPr lang="en-US" sz="2800" b="1" dirty="0">
                <a:solidFill>
                  <a:schemeClr val="accent1">
                    <a:lumMod val="75000"/>
                  </a:schemeClr>
                </a:solidFill>
                <a:latin typeface="NikoshBAN" panose="02000000000000000000" pitchFamily="2" charset="0"/>
                <a:cs typeface="NikoshBAN" panose="02000000000000000000" pitchFamily="2" charset="0"/>
              </a:rPr>
              <a:t> </a:t>
            </a:r>
            <a:r>
              <a:rPr lang="en-US" sz="2800" b="1" dirty="0" err="1">
                <a:solidFill>
                  <a:schemeClr val="accent1">
                    <a:lumMod val="75000"/>
                  </a:schemeClr>
                </a:solidFill>
                <a:latin typeface="NikoshBAN" panose="02000000000000000000" pitchFamily="2" charset="0"/>
                <a:cs typeface="NikoshBAN" panose="02000000000000000000" pitchFamily="2" charset="0"/>
              </a:rPr>
              <a:t>কলেজ</a:t>
            </a:r>
            <a:endParaRPr lang="en-US" sz="2800" b="1" dirty="0">
              <a:solidFill>
                <a:schemeClr val="accent1">
                  <a:lumMod val="75000"/>
                </a:schemeClr>
              </a:solidFill>
              <a:latin typeface="NikoshBAN" panose="02000000000000000000" pitchFamily="2" charset="0"/>
              <a:cs typeface="NikoshBAN" panose="02000000000000000000" pitchFamily="2" charset="0"/>
            </a:endParaRPr>
          </a:p>
          <a:p>
            <a:pPr eaLnBrk="1" hangingPunct="1"/>
            <a:r>
              <a:rPr lang="en-US" altLang="en-US" sz="2000" dirty="0">
                <a:solidFill>
                  <a:schemeClr val="accent1">
                    <a:lumMod val="75000"/>
                  </a:schemeClr>
                </a:solidFill>
                <a:latin typeface="NikoshBAN" panose="02000000000000000000" pitchFamily="2" charset="0"/>
              </a:rPr>
              <a:t>	</a:t>
            </a:r>
            <a:endParaRPr lang="en-US" altLang="en-US" sz="3600" dirty="0">
              <a:solidFill>
                <a:schemeClr val="accent1">
                  <a:lumMod val="75000"/>
                </a:schemeClr>
              </a:solidFill>
              <a:latin typeface="NikoshBAN" panose="02000000000000000000" pitchFamily="2" charset="0"/>
            </a:endParaRPr>
          </a:p>
        </p:txBody>
      </p:sp>
      <p:pic>
        <p:nvPicPr>
          <p:cNvPr id="7170" name="Picture 2" descr="Class 6 ICT Book – ICT HOME TECH">
            <a:extLst>
              <a:ext uri="{FF2B5EF4-FFF2-40B4-BE49-F238E27FC236}">
                <a16:creationId xmlns:a16="http://schemas.microsoft.com/office/drawing/2014/main" xmlns="" id="{F7A43D1B-14FD-40D6-9188-E7C4256C8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989" y="271473"/>
            <a:ext cx="4882006" cy="6315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85B62AFD-EB88-4EA2-BB03-DA49E6702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717" y="1398240"/>
            <a:ext cx="2480593" cy="247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93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xmlns="" id="{0595E546-D216-4BE7-BFD3-8B6A06533521}"/>
              </a:ext>
            </a:extLst>
          </p:cNvPr>
          <p:cNvSpPr/>
          <p:nvPr/>
        </p:nvSpPr>
        <p:spPr>
          <a:xfrm>
            <a:off x="2584173" y="132520"/>
            <a:ext cx="7023653" cy="1166191"/>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n-IN" sz="3200" b="1" dirty="0">
                <a:latin typeface="Shonar Bangla" panose="020B0502040204020203" pitchFamily="34" charset="0"/>
                <a:cs typeface="Shonar Bangla" panose="020B0502040204020203" pitchFamily="34" charset="0"/>
              </a:rPr>
              <a:t>চিত্র গুলো লক্ষ্য কর এবং </a:t>
            </a:r>
            <a:r>
              <a:rPr lang="bn-IN" sz="3200" b="1" dirty="0" smtClean="0">
                <a:latin typeface="Shonar Bangla" panose="020B0502040204020203" pitchFamily="34" charset="0"/>
                <a:cs typeface="Shonar Bangla" panose="020B0502040204020203" pitchFamily="34" charset="0"/>
              </a:rPr>
              <a:t>বল </a:t>
            </a:r>
            <a:endParaRPr lang="en-US" sz="3200" b="1" dirty="0">
              <a:latin typeface="Shonar Bangla" panose="020B0502040204020203" pitchFamily="34" charset="0"/>
              <a:cs typeface="Shonar Bangla" panose="020B0502040204020203" pitchFamily="34" charset="0"/>
            </a:endParaRPr>
          </a:p>
        </p:txBody>
      </p:sp>
      <p:pic>
        <p:nvPicPr>
          <p:cNvPr id="2050" name="Picture 2">
            <a:extLst>
              <a:ext uri="{FF2B5EF4-FFF2-40B4-BE49-F238E27FC236}">
                <a16:creationId xmlns:a16="http://schemas.microsoft.com/office/drawing/2014/main" xmlns="" id="{F611BB50-0CB4-4B09-B312-E6723F69AF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6146" y="1635099"/>
            <a:ext cx="1942272" cy="19422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refox - Wikipedia">
            <a:extLst>
              <a:ext uri="{FF2B5EF4-FFF2-40B4-BE49-F238E27FC236}">
                <a16:creationId xmlns:a16="http://schemas.microsoft.com/office/drawing/2014/main" xmlns="" id="{35362006-49E6-46F5-8780-EB8D99853C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8297" y="1635098"/>
            <a:ext cx="1942272" cy="18304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4B3B2F0A-F6E2-4BBA-9A5A-BDC932202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2991" y="4227879"/>
            <a:ext cx="3088582" cy="2059055"/>
          </a:xfrm>
          <a:prstGeom prst="rect">
            <a:avLst/>
          </a:prstGeom>
        </p:spPr>
      </p:pic>
      <p:pic>
        <p:nvPicPr>
          <p:cNvPr id="2054" name="Picture 6">
            <a:extLst>
              <a:ext uri="{FF2B5EF4-FFF2-40B4-BE49-F238E27FC236}">
                <a16:creationId xmlns:a16="http://schemas.microsoft.com/office/drawing/2014/main" xmlns="" id="{839A9DA9-D6D1-46BE-B449-9E0F6DA7A7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4135" y="4177061"/>
            <a:ext cx="2099913" cy="20916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F4105E0E-F49C-44BC-B153-C0729C55A313}"/>
              </a:ext>
            </a:extLst>
          </p:cNvPr>
          <p:cNvSpPr/>
          <p:nvPr/>
        </p:nvSpPr>
        <p:spPr>
          <a:xfrm>
            <a:off x="1940615" y="3596169"/>
            <a:ext cx="2515427" cy="61291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400" b="1" dirty="0" err="1">
                <a:solidFill>
                  <a:srgbClr val="0033CC"/>
                </a:solidFill>
                <a:latin typeface="NikoshBAN" panose="02000000000000000000" pitchFamily="2" charset="0"/>
                <a:cs typeface="NikoshBAN" panose="02000000000000000000" pitchFamily="2" charset="0"/>
              </a:rPr>
              <a:t>গুগল</a:t>
            </a:r>
            <a:r>
              <a:rPr lang="en-GB" sz="2400" b="1" dirty="0">
                <a:solidFill>
                  <a:srgbClr val="0033CC"/>
                </a:solidFill>
                <a:latin typeface="NikoshBAN" panose="02000000000000000000" pitchFamily="2" charset="0"/>
                <a:cs typeface="NikoshBAN" panose="02000000000000000000" pitchFamily="2" charset="0"/>
              </a:rPr>
              <a:t> </a:t>
            </a:r>
            <a:r>
              <a:rPr lang="en-GB" sz="2400" b="1" dirty="0" err="1">
                <a:solidFill>
                  <a:srgbClr val="0033CC"/>
                </a:solidFill>
                <a:latin typeface="NikoshBAN" panose="02000000000000000000" pitchFamily="2" charset="0"/>
                <a:cs typeface="NikoshBAN" panose="02000000000000000000" pitchFamily="2" charset="0"/>
              </a:rPr>
              <a:t>ক্রোম</a:t>
            </a:r>
            <a:endParaRPr lang="en-GB" sz="2400" b="1" dirty="0">
              <a:solidFill>
                <a:srgbClr val="0033CC"/>
              </a:solidFill>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xmlns="" id="{C76DBB3E-841A-459C-9DC3-1D856C350BD3}"/>
              </a:ext>
            </a:extLst>
          </p:cNvPr>
          <p:cNvSpPr/>
          <p:nvPr/>
        </p:nvSpPr>
        <p:spPr>
          <a:xfrm>
            <a:off x="7826377" y="3514829"/>
            <a:ext cx="2515427" cy="61291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b="1" dirty="0" err="1">
                <a:solidFill>
                  <a:srgbClr val="0033CC"/>
                </a:solidFill>
                <a:latin typeface="NikoshBAN" panose="02000000000000000000" pitchFamily="2" charset="0"/>
                <a:cs typeface="NikoshBAN" panose="02000000000000000000" pitchFamily="2" charset="0"/>
              </a:rPr>
              <a:t>মজিলা</a:t>
            </a:r>
            <a:r>
              <a:rPr lang="en-GB" sz="2000" b="1" dirty="0">
                <a:solidFill>
                  <a:srgbClr val="0033CC"/>
                </a:solidFill>
                <a:latin typeface="NikoshBAN" panose="02000000000000000000" pitchFamily="2" charset="0"/>
                <a:cs typeface="NikoshBAN" panose="02000000000000000000" pitchFamily="2" charset="0"/>
              </a:rPr>
              <a:t> </a:t>
            </a:r>
            <a:r>
              <a:rPr lang="en-GB" sz="2000" b="1" dirty="0" err="1">
                <a:solidFill>
                  <a:srgbClr val="0033CC"/>
                </a:solidFill>
                <a:latin typeface="NikoshBAN" panose="02000000000000000000" pitchFamily="2" charset="0"/>
                <a:cs typeface="NikoshBAN" panose="02000000000000000000" pitchFamily="2" charset="0"/>
              </a:rPr>
              <a:t>ফায়ারফক্স</a:t>
            </a:r>
            <a:endParaRPr lang="en-GB" sz="2000" b="1" dirty="0">
              <a:solidFill>
                <a:srgbClr val="0033CC"/>
              </a:solidFill>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xmlns="" id="{DC09EDE3-7CFA-4A47-9DCA-922CFE534C69}"/>
              </a:ext>
            </a:extLst>
          </p:cNvPr>
          <p:cNvSpPr/>
          <p:nvPr/>
        </p:nvSpPr>
        <p:spPr>
          <a:xfrm>
            <a:off x="1940615" y="6231048"/>
            <a:ext cx="2515427" cy="61291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s-IN" sz="2000" b="1" dirty="0">
                <a:solidFill>
                  <a:srgbClr val="0033CC"/>
                </a:solidFill>
                <a:latin typeface="Shonar Bangla" panose="020B0502040204020203" pitchFamily="34" charset="0"/>
                <a:cs typeface="Shonar Bangla" panose="020B0502040204020203" pitchFamily="34" charset="0"/>
              </a:rPr>
              <a:t>মাইক্রোসফ্ট ইডিজিই</a:t>
            </a:r>
            <a:endParaRPr lang="en-US" sz="2000" b="1" dirty="0">
              <a:solidFill>
                <a:srgbClr val="0033CC"/>
              </a:solidFill>
              <a:latin typeface="Shonar Bangla" panose="020B0502040204020203" pitchFamily="34" charset="0"/>
              <a:cs typeface="Shonar Bangla" panose="020B0502040204020203" pitchFamily="34" charset="0"/>
            </a:endParaRPr>
          </a:p>
        </p:txBody>
      </p:sp>
      <p:sp>
        <p:nvSpPr>
          <p:cNvPr id="14" name="Rectangle 13">
            <a:extLst>
              <a:ext uri="{FF2B5EF4-FFF2-40B4-BE49-F238E27FC236}">
                <a16:creationId xmlns:a16="http://schemas.microsoft.com/office/drawing/2014/main" xmlns="" id="{E71D5D93-54F2-445E-AA11-F462C1294877}"/>
              </a:ext>
            </a:extLst>
          </p:cNvPr>
          <p:cNvSpPr/>
          <p:nvPr/>
        </p:nvSpPr>
        <p:spPr>
          <a:xfrm>
            <a:off x="7826377" y="6154168"/>
            <a:ext cx="2515427" cy="61291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IN" sz="2400" b="1" dirty="0">
                <a:solidFill>
                  <a:srgbClr val="0033CC"/>
                </a:solidFill>
                <a:latin typeface="Shonar Bangla" panose="020B0502040204020203" pitchFamily="34" charset="0"/>
                <a:cs typeface="Shonar Bangla" panose="020B0502040204020203" pitchFamily="34" charset="0"/>
              </a:rPr>
              <a:t>সাফারি</a:t>
            </a:r>
            <a:r>
              <a:rPr lang="bn-IN" sz="2400" b="1" dirty="0">
                <a:latin typeface="Shonar Bangla" panose="020B0502040204020203" pitchFamily="34" charset="0"/>
                <a:cs typeface="Shonar Bangla" panose="020B0502040204020203" pitchFamily="34" charset="0"/>
              </a:rPr>
              <a:t> </a:t>
            </a:r>
            <a:endParaRPr lang="en-US" sz="2400" b="1" dirty="0">
              <a:latin typeface="Shonar Bangla" panose="020B0502040204020203" pitchFamily="34" charset="0"/>
              <a:cs typeface="Shonar Bangla" panose="020B0502040204020203" pitchFamily="34" charset="0"/>
            </a:endParaRPr>
          </a:p>
        </p:txBody>
      </p:sp>
      <p:sp>
        <p:nvSpPr>
          <p:cNvPr id="15" name="Rectangle 14">
            <a:extLst>
              <a:ext uri="{FF2B5EF4-FFF2-40B4-BE49-F238E27FC236}">
                <a16:creationId xmlns:a16="http://schemas.microsoft.com/office/drawing/2014/main" xmlns="" id="{BC302083-F7B9-4201-9E48-F6C6E6F71A04}"/>
              </a:ext>
            </a:extLst>
          </p:cNvPr>
          <p:cNvSpPr/>
          <p:nvPr/>
        </p:nvSpPr>
        <p:spPr>
          <a:xfrm>
            <a:off x="1940615" y="8870387"/>
            <a:ext cx="2515427" cy="61291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2393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4"/>
                                        </p:tgtEl>
                                        <p:attrNameLst>
                                          <p:attrName>style.visibility</p:attrName>
                                        </p:attrNameLst>
                                      </p:cBhvr>
                                      <p:to>
                                        <p:strVal val="visible"/>
                                      </p:to>
                                    </p:set>
                                    <p:animEffect transition="in" filter="fade">
                                      <p:cBhvr>
                                        <p:cTn id="42" dur="500"/>
                                        <p:tgtEl>
                                          <p:spTgt spid="20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07D6AC5-8ED0-4BC4-B40B-70DF385B91EE}"/>
              </a:ext>
            </a:extLst>
          </p:cNvPr>
          <p:cNvSpPr/>
          <p:nvPr/>
        </p:nvSpPr>
        <p:spPr>
          <a:xfrm>
            <a:off x="6427304" y="463826"/>
            <a:ext cx="4598504" cy="11794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b="1" dirty="0">
                <a:latin typeface="Shonar Bangla" panose="020B0502040204020203" pitchFamily="34" charset="0"/>
                <a:cs typeface="Shonar Bangla" panose="020B0502040204020203" pitchFamily="34" charset="0"/>
              </a:rPr>
              <a:t>আজকের পাঠ </a:t>
            </a:r>
            <a:endParaRPr lang="en-US" sz="2800" b="1" dirty="0">
              <a:latin typeface="Shonar Bangla" panose="020B0502040204020203" pitchFamily="34" charset="0"/>
              <a:cs typeface="Shonar Bangla" panose="020B0502040204020203" pitchFamily="34" charset="0"/>
            </a:endParaRPr>
          </a:p>
        </p:txBody>
      </p:sp>
      <p:sp>
        <p:nvSpPr>
          <p:cNvPr id="5" name="Rectangle: Diagonal Corners Rounded 4">
            <a:extLst>
              <a:ext uri="{FF2B5EF4-FFF2-40B4-BE49-F238E27FC236}">
                <a16:creationId xmlns:a16="http://schemas.microsoft.com/office/drawing/2014/main" xmlns="" id="{9540B2AE-B90A-4D80-89CA-05679D02B35D}"/>
              </a:ext>
            </a:extLst>
          </p:cNvPr>
          <p:cNvSpPr/>
          <p:nvPr/>
        </p:nvSpPr>
        <p:spPr>
          <a:xfrm>
            <a:off x="5605670" y="2040835"/>
            <a:ext cx="6215269" cy="4585252"/>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800" b="1" dirty="0" smtClean="0">
              <a:ln w="0"/>
              <a:latin typeface="NikoshBAN" panose="02000000000000000000" pitchFamily="2" charset="0"/>
              <a:cs typeface="NikoshBAN" panose="02000000000000000000" pitchFamily="2" charset="0"/>
            </a:endParaRPr>
          </a:p>
          <a:p>
            <a:pPr algn="ctr"/>
            <a:endParaRPr lang="en-US" sz="2800" b="1" dirty="0">
              <a:ln w="0"/>
              <a:latin typeface="NikoshBAN" panose="02000000000000000000" pitchFamily="2" charset="0"/>
              <a:cs typeface="NikoshBAN" panose="02000000000000000000" pitchFamily="2" charset="0"/>
            </a:endParaRPr>
          </a:p>
          <a:p>
            <a:pPr algn="ctr"/>
            <a:r>
              <a:rPr lang="bn-IN" sz="2800" b="1" dirty="0" smtClean="0">
                <a:ln w="0"/>
                <a:latin typeface="NikoshBAN" panose="02000000000000000000" pitchFamily="2" charset="0"/>
                <a:cs typeface="NikoshBAN" panose="02000000000000000000" pitchFamily="2" charset="0"/>
              </a:rPr>
              <a:t>শ্রেণি-ষষ্ঠ </a:t>
            </a:r>
            <a:endParaRPr lang="bn-IN" sz="2800" b="1" dirty="0">
              <a:ln w="0"/>
              <a:latin typeface="NikoshBAN" panose="02000000000000000000" pitchFamily="2" charset="0"/>
              <a:cs typeface="NikoshBAN" panose="02000000000000000000" pitchFamily="2" charset="0"/>
            </a:endParaRPr>
          </a:p>
          <a:p>
            <a:pPr algn="ctr"/>
            <a:r>
              <a:rPr lang="bn-IN" sz="2800" b="1" dirty="0">
                <a:ln w="0"/>
                <a:latin typeface="NikoshBAN" panose="02000000000000000000" pitchFamily="2" charset="0"/>
                <a:cs typeface="NikoshBAN" panose="02000000000000000000" pitchFamily="2" charset="0"/>
              </a:rPr>
              <a:t>অধ্যায়- পঞ্চম </a:t>
            </a:r>
            <a:endParaRPr lang="en-US" sz="2800" b="1" dirty="0" smtClean="0">
              <a:ln w="0"/>
              <a:latin typeface="NikoshBAN" panose="02000000000000000000" pitchFamily="2" charset="0"/>
              <a:cs typeface="NikoshBAN" panose="02000000000000000000" pitchFamily="2" charset="0"/>
            </a:endParaRPr>
          </a:p>
          <a:p>
            <a:pPr algn="ctr"/>
            <a:r>
              <a:rPr lang="en-US" sz="2800" b="1" dirty="0" err="1" smtClean="0">
                <a:ln w="0"/>
                <a:latin typeface="NikoshBAN" panose="02000000000000000000" pitchFamily="2" charset="0"/>
                <a:cs typeface="NikoshBAN" panose="02000000000000000000" pitchFamily="2" charset="0"/>
              </a:rPr>
              <a:t>ইন্টারনেট</a:t>
            </a:r>
            <a:r>
              <a:rPr lang="en-US" sz="2800" b="1" dirty="0" smtClean="0">
                <a:ln w="0"/>
                <a:latin typeface="NikoshBAN" panose="02000000000000000000" pitchFamily="2" charset="0"/>
                <a:cs typeface="NikoshBAN" panose="02000000000000000000" pitchFamily="2" charset="0"/>
              </a:rPr>
              <a:t> </a:t>
            </a:r>
            <a:r>
              <a:rPr lang="en-US" sz="2800" b="1" dirty="0" err="1" smtClean="0">
                <a:ln w="0"/>
                <a:latin typeface="NikoshBAN" panose="02000000000000000000" pitchFamily="2" charset="0"/>
                <a:cs typeface="NikoshBAN" panose="02000000000000000000" pitchFamily="2" charset="0"/>
              </a:rPr>
              <a:t>পরিচিতি</a:t>
            </a:r>
            <a:r>
              <a:rPr lang="en-US" sz="2800" b="1" dirty="0" smtClean="0">
                <a:ln w="0"/>
                <a:latin typeface="NikoshBAN" panose="02000000000000000000" pitchFamily="2" charset="0"/>
                <a:cs typeface="NikoshBAN" panose="02000000000000000000" pitchFamily="2" charset="0"/>
              </a:rPr>
              <a:t> </a:t>
            </a:r>
            <a:endParaRPr lang="bn-IN" sz="2800" b="1" dirty="0">
              <a:ln w="0"/>
              <a:latin typeface="NikoshBAN" panose="02000000000000000000" pitchFamily="2" charset="0"/>
              <a:cs typeface="NikoshBAN" panose="02000000000000000000" pitchFamily="2" charset="0"/>
            </a:endParaRPr>
          </a:p>
          <a:p>
            <a:pPr algn="ctr"/>
            <a:r>
              <a:rPr lang="bn-IN" sz="2800" b="1" dirty="0">
                <a:ln w="0"/>
                <a:latin typeface="NikoshBAN" panose="02000000000000000000" pitchFamily="2" charset="0"/>
                <a:cs typeface="NikoshBAN" panose="02000000000000000000" pitchFamily="2" charset="0"/>
              </a:rPr>
              <a:t>(</a:t>
            </a:r>
            <a:r>
              <a:rPr lang="en-US" sz="2800" b="1" dirty="0" err="1">
                <a:ln w="0"/>
                <a:latin typeface="NikoshBAN" panose="02000000000000000000" pitchFamily="2" charset="0"/>
                <a:cs typeface="NikoshBAN" panose="02000000000000000000" pitchFamily="2" charset="0"/>
              </a:rPr>
              <a:t>ওয়েব</a:t>
            </a:r>
            <a:r>
              <a:rPr lang="en-US" sz="2800" b="1" dirty="0">
                <a:ln w="0"/>
                <a:latin typeface="NikoshBAN" panose="02000000000000000000" pitchFamily="2" charset="0"/>
                <a:cs typeface="NikoshBAN" panose="02000000000000000000" pitchFamily="2" charset="0"/>
              </a:rPr>
              <a:t> </a:t>
            </a:r>
            <a:r>
              <a:rPr lang="en-US" sz="2800" b="1" dirty="0" err="1">
                <a:ln w="0"/>
                <a:latin typeface="NikoshBAN" panose="02000000000000000000" pitchFamily="2" charset="0"/>
                <a:cs typeface="NikoshBAN" panose="02000000000000000000" pitchFamily="2" charset="0"/>
              </a:rPr>
              <a:t>ব্রাউজার</a:t>
            </a:r>
            <a:r>
              <a:rPr lang="en-US" sz="2800" b="1" dirty="0">
                <a:ln w="0"/>
                <a:latin typeface="NikoshBAN" panose="02000000000000000000" pitchFamily="2" charset="0"/>
                <a:cs typeface="NikoshBAN" panose="02000000000000000000" pitchFamily="2" charset="0"/>
              </a:rPr>
              <a:t> ও </a:t>
            </a:r>
            <a:r>
              <a:rPr lang="en-US" sz="2800" b="1" dirty="0" err="1">
                <a:ln w="0"/>
                <a:latin typeface="NikoshBAN" panose="02000000000000000000" pitchFamily="2" charset="0"/>
                <a:cs typeface="NikoshBAN" panose="02000000000000000000" pitchFamily="2" charset="0"/>
              </a:rPr>
              <a:t>সার্চ</a:t>
            </a:r>
            <a:r>
              <a:rPr lang="en-US" sz="2800" b="1" dirty="0">
                <a:ln w="0"/>
                <a:latin typeface="NikoshBAN" panose="02000000000000000000" pitchFamily="2" charset="0"/>
                <a:cs typeface="NikoshBAN" panose="02000000000000000000" pitchFamily="2" charset="0"/>
              </a:rPr>
              <a:t> </a:t>
            </a:r>
            <a:r>
              <a:rPr lang="en-US" sz="2800" b="1" dirty="0" err="1">
                <a:ln w="0"/>
                <a:latin typeface="NikoshBAN" panose="02000000000000000000" pitchFamily="2" charset="0"/>
                <a:cs typeface="NikoshBAN" panose="02000000000000000000" pitchFamily="2" charset="0"/>
              </a:rPr>
              <a:t>ইঞ্জিন</a:t>
            </a:r>
            <a:r>
              <a:rPr lang="bn-IN" sz="2800" b="1" dirty="0">
                <a:ln w="0"/>
                <a:latin typeface="NikoshBAN" panose="02000000000000000000" pitchFamily="2" charset="0"/>
                <a:cs typeface="NikoshBAN" panose="02000000000000000000" pitchFamily="2" charset="0"/>
              </a:rPr>
              <a:t>)</a:t>
            </a:r>
            <a:endParaRPr lang="en-US" sz="2800" b="1" dirty="0">
              <a:ln w="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5173" y="2317438"/>
            <a:ext cx="1716261" cy="1668780"/>
          </a:xfrm>
          <a:prstGeom prst="rect">
            <a:avLst/>
          </a:prstGeom>
        </p:spPr>
      </p:pic>
      <p:pic>
        <p:nvPicPr>
          <p:cNvPr id="10" name="Picture 2">
            <a:extLst>
              <a:ext uri="{FF2B5EF4-FFF2-40B4-BE49-F238E27FC236}">
                <a16:creationId xmlns:a16="http://schemas.microsoft.com/office/drawing/2014/main" xmlns="" id="{F611BB50-0CB4-4B09-B312-E6723F69AF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4286" y="944107"/>
            <a:ext cx="1373331" cy="13733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irefox - Wikipedia">
            <a:extLst>
              <a:ext uri="{FF2B5EF4-FFF2-40B4-BE49-F238E27FC236}">
                <a16:creationId xmlns:a16="http://schemas.microsoft.com/office/drawing/2014/main" xmlns="" id="{35362006-49E6-46F5-8780-EB8D99853C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163" y="2741676"/>
            <a:ext cx="1352925" cy="12750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4B3B2F0A-F6E2-4BBA-9A5A-BDC932202B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99" y="2741676"/>
            <a:ext cx="2143245" cy="1428830"/>
          </a:xfrm>
          <a:prstGeom prst="rect">
            <a:avLst/>
          </a:prstGeom>
        </p:spPr>
      </p:pic>
      <p:pic>
        <p:nvPicPr>
          <p:cNvPr id="15" name="Picture 6">
            <a:extLst>
              <a:ext uri="{FF2B5EF4-FFF2-40B4-BE49-F238E27FC236}">
                <a16:creationId xmlns:a16="http://schemas.microsoft.com/office/drawing/2014/main" xmlns="" id="{839A9DA9-D6D1-46BE-B449-9E0F6DA7A7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8983" y="2716191"/>
            <a:ext cx="1460038" cy="14543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pera (web browser) - Wikiped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6149" y="4796991"/>
            <a:ext cx="1337396" cy="13206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ave Branding Assets | Brave Brows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7603" y="4661717"/>
            <a:ext cx="1501418" cy="15014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ternet Explorer - Wikiped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838" y="4751528"/>
            <a:ext cx="1437970" cy="141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2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par>
                                <p:cTn id="26" presetID="10" presetClass="entr" presetSubtype="0" fill="hold" nodeType="with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500"/>
                                        <p:tgtEl>
                                          <p:spTgt spid="10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3D559C89-7F8A-4983-A1C8-544CF2FA8861}"/>
              </a:ext>
            </a:extLst>
          </p:cNvPr>
          <p:cNvSpPr/>
          <p:nvPr/>
        </p:nvSpPr>
        <p:spPr>
          <a:xfrm>
            <a:off x="3776870" y="424070"/>
            <a:ext cx="4744278" cy="123245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err="1">
                <a:ln>
                  <a:solidFill>
                    <a:srgbClr val="00B050"/>
                  </a:solidFill>
                </a:ln>
                <a:solidFill>
                  <a:schemeClr val="tx1">
                    <a:lumMod val="95000"/>
                    <a:lumOff val="5000"/>
                  </a:schemeClr>
                </a:solidFill>
                <a:latin typeface="NikoshBAN" panose="02000000000000000000" pitchFamily="2" charset="0"/>
                <a:cs typeface="NikoshBAN" panose="02000000000000000000" pitchFamily="2" charset="0"/>
              </a:rPr>
              <a:t>শিখনফল</a:t>
            </a:r>
            <a:endParaRPr lang="en-US" sz="1100" b="1" dirty="0">
              <a:ln>
                <a:solidFill>
                  <a:srgbClr val="00B050"/>
                </a:solidFill>
              </a:ln>
              <a:solidFill>
                <a:schemeClr val="tx1">
                  <a:lumMod val="95000"/>
                  <a:lumOff val="5000"/>
                </a:schemeClr>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xmlns="" id="{E859DB60-CFBB-46B1-AF6B-ADBA782E01EB}"/>
              </a:ext>
            </a:extLst>
          </p:cNvPr>
          <p:cNvSpPr/>
          <p:nvPr/>
        </p:nvSpPr>
        <p:spPr>
          <a:xfrm>
            <a:off x="397565" y="2325757"/>
            <a:ext cx="11396870" cy="41081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200" b="1" dirty="0">
                <a:ln w="18415" cmpd="sng">
                  <a:solidFill>
                    <a:srgbClr val="0000CC"/>
                  </a:solidFill>
                  <a:prstDash val="solid"/>
                </a:ln>
                <a:solidFill>
                  <a:schemeClr val="accent1"/>
                </a:solidFill>
                <a:latin typeface="NikoshBAN" pitchFamily="2" charset="0"/>
                <a:cs typeface="NikoshBAN" pitchFamily="2" charset="0"/>
              </a:rPr>
              <a:t>এই পাঠ শেষে শিক্ষার্থীরা</a:t>
            </a:r>
            <a:r>
              <a:rPr lang="en-US" sz="3200" b="1" dirty="0">
                <a:ln w="18415" cmpd="sng">
                  <a:solidFill>
                    <a:srgbClr val="0000CC"/>
                  </a:solidFill>
                  <a:prstDash val="solid"/>
                </a:ln>
                <a:solidFill>
                  <a:schemeClr val="accent1"/>
                </a:solidFill>
                <a:latin typeface="NikoshBAN" pitchFamily="2" charset="0"/>
                <a:cs typeface="NikoshBAN" pitchFamily="2" charset="0"/>
              </a:rPr>
              <a:t>…</a:t>
            </a:r>
            <a:r>
              <a:rPr lang="bn-BD" sz="3200" b="1" dirty="0">
                <a:ln w="18415" cmpd="sng">
                  <a:solidFill>
                    <a:srgbClr val="0000CC"/>
                  </a:solidFill>
                  <a:prstDash val="solid"/>
                </a:ln>
                <a:solidFill>
                  <a:schemeClr val="accent1"/>
                </a:solidFill>
                <a:latin typeface="NikoshBAN" pitchFamily="2" charset="0"/>
                <a:cs typeface="NikoshBAN" pitchFamily="2" charset="0"/>
              </a:rPr>
              <a:t> </a:t>
            </a:r>
            <a:endParaRPr lang="en-US" sz="3200" b="1" dirty="0">
              <a:ln w="18415" cmpd="sng">
                <a:solidFill>
                  <a:srgbClr val="0000CC"/>
                </a:solidFill>
                <a:prstDash val="solid"/>
              </a:ln>
              <a:solidFill>
                <a:schemeClr val="accent1"/>
              </a:solidFill>
              <a:latin typeface="NikoshBAN" pitchFamily="2" charset="0"/>
              <a:cs typeface="NikoshBAN" pitchFamily="2" charset="0"/>
            </a:endParaRPr>
          </a:p>
          <a:p>
            <a:pPr marL="457200" indent="-457200">
              <a:buFont typeface="Arial" panose="020B0604020202020204" pitchFamily="34" charset="0"/>
              <a:buChar char="•"/>
            </a:pPr>
            <a:r>
              <a:rPr lang="en-US" sz="3200" b="1" dirty="0" err="1">
                <a:latin typeface="NikoshBAN" pitchFamily="2" charset="0"/>
                <a:cs typeface="NikoshBAN" pitchFamily="2" charset="0"/>
              </a:rPr>
              <a:t>শিক্ষা</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সংক্রান্ত</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বিভিন্ন</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ওয়েব</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সাইটের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পরিচয়</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দিতে</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পারবে</a:t>
            </a:r>
            <a:r>
              <a:rPr lang="en-US" sz="3200" b="1" dirty="0">
                <a:latin typeface="NikoshBAN" pitchFamily="2" charset="0"/>
                <a:cs typeface="NikoshBAN" pitchFamily="2" charset="0"/>
              </a:rPr>
              <a:t> </a:t>
            </a:r>
            <a:endParaRPr lang="en-GB" sz="3200" b="1" dirty="0">
              <a:latin typeface="NikoshBAN" pitchFamily="2" charset="0"/>
              <a:cs typeface="NikoshBAN" pitchFamily="2" charset="0"/>
            </a:endParaRPr>
          </a:p>
          <a:p>
            <a:pPr marL="457200" indent="-457200">
              <a:buFont typeface="Arial" panose="020B0604020202020204" pitchFamily="34" charset="0"/>
              <a:buChar char="•"/>
            </a:pPr>
            <a:r>
              <a:rPr lang="en-US" sz="3200" b="1" dirty="0" err="1">
                <a:latin typeface="NikoshBAN" pitchFamily="2" charset="0"/>
                <a:cs typeface="NikoshBAN" pitchFamily="2" charset="0"/>
              </a:rPr>
              <a:t>ওয়েব</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ব্রাউজার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ব্যবহার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শিক্ষা</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সংক্রান্ত</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বিভিন্ন</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তথ্য</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সংগ্রহ</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করতে</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পারবে</a:t>
            </a:r>
            <a:r>
              <a:rPr lang="en-US" sz="3200" b="1" dirty="0">
                <a:latin typeface="NikoshBAN" pitchFamily="2" charset="0"/>
                <a:cs typeface="NikoshBAN" pitchFamily="2" charset="0"/>
              </a:rPr>
              <a:t>। </a:t>
            </a:r>
          </a:p>
        </p:txBody>
      </p:sp>
    </p:spTree>
    <p:extLst>
      <p:ext uri="{BB962C8B-B14F-4D97-AF65-F5344CB8AC3E}">
        <p14:creationId xmlns:p14="http://schemas.microsoft.com/office/powerpoint/2010/main" val="408349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ইন্টারনেটের ব্যবহার শিশুদের জন্য সুযোগ সৃষ্টির পাশাপাশি ঝুঁকিও বাড়ায়">
            <a:extLst>
              <a:ext uri="{FF2B5EF4-FFF2-40B4-BE49-F238E27FC236}">
                <a16:creationId xmlns:a16="http://schemas.microsoft.com/office/drawing/2014/main" xmlns="" id="{F7A09680-7C71-4E50-A2C5-AF69DA3DE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4402"/>
            <a:ext cx="4093885" cy="30505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29556" y="141668"/>
            <a:ext cx="9594760" cy="10045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smtClean="0"/>
              <a:t>শিক্ষার্থী</a:t>
            </a:r>
            <a:r>
              <a:rPr lang="en-US" sz="2800" b="1" dirty="0" smtClean="0"/>
              <a:t> </a:t>
            </a:r>
            <a:r>
              <a:rPr lang="en-US" sz="2800" b="1" dirty="0" err="1" smtClean="0"/>
              <a:t>বন্ধুরা</a:t>
            </a:r>
            <a:r>
              <a:rPr lang="en-US" sz="2800" b="1" dirty="0" smtClean="0"/>
              <a:t> </a:t>
            </a:r>
            <a:r>
              <a:rPr lang="en-US" sz="2800" b="1" dirty="0" err="1" smtClean="0"/>
              <a:t>নিচের</a:t>
            </a:r>
            <a:r>
              <a:rPr lang="en-US" sz="2800" b="1" dirty="0" smtClean="0"/>
              <a:t> </a:t>
            </a:r>
            <a:r>
              <a:rPr lang="en-US" sz="2800" b="1" dirty="0" err="1" smtClean="0"/>
              <a:t>ছবি</a:t>
            </a:r>
            <a:r>
              <a:rPr lang="en-US" sz="2800" b="1" dirty="0" smtClean="0"/>
              <a:t> </a:t>
            </a:r>
            <a:r>
              <a:rPr lang="en-US" sz="2800" b="1" dirty="0" err="1" smtClean="0"/>
              <a:t>গুলো</a:t>
            </a:r>
            <a:r>
              <a:rPr lang="en-US" sz="2800" b="1" dirty="0" smtClean="0"/>
              <a:t> </a:t>
            </a:r>
            <a:r>
              <a:rPr lang="en-US" sz="2800" b="1" dirty="0" err="1" smtClean="0"/>
              <a:t>দেখ</a:t>
            </a:r>
            <a:r>
              <a:rPr lang="en-US" sz="2800" b="1" dirty="0" smtClean="0"/>
              <a:t> </a:t>
            </a:r>
            <a:r>
              <a:rPr lang="en-US" sz="2800" b="1" dirty="0" err="1" smtClean="0"/>
              <a:t>এবং</a:t>
            </a:r>
            <a:r>
              <a:rPr lang="en-US" sz="2800" b="1" dirty="0" smtClean="0"/>
              <a:t> </a:t>
            </a:r>
            <a:r>
              <a:rPr lang="en-US" sz="2800" b="1" dirty="0" err="1" smtClean="0"/>
              <a:t>বল</a:t>
            </a:r>
            <a:r>
              <a:rPr lang="en-US" sz="2800" b="1" dirty="0" smtClean="0"/>
              <a:t>  </a:t>
            </a:r>
            <a:endParaRPr lang="en-US" sz="28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6504" y="2062314"/>
            <a:ext cx="4127679" cy="30505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9671"/>
          <a:stretch/>
        </p:blipFill>
        <p:spPr>
          <a:xfrm>
            <a:off x="8686802" y="2036556"/>
            <a:ext cx="3505198" cy="3106291"/>
          </a:xfrm>
          <a:prstGeom prst="rect">
            <a:avLst/>
          </a:prstGeom>
        </p:spPr>
      </p:pic>
      <p:sp>
        <p:nvSpPr>
          <p:cNvPr id="7" name="Flowchart: Alternate Process 6"/>
          <p:cNvSpPr/>
          <p:nvPr/>
        </p:nvSpPr>
        <p:spPr>
          <a:xfrm>
            <a:off x="2427668" y="5463334"/>
            <a:ext cx="7598535" cy="905091"/>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t>শিক্ষার্থীরা</a:t>
            </a:r>
            <a:r>
              <a:rPr lang="en-US" sz="2400" b="1" dirty="0" smtClean="0"/>
              <a:t> </a:t>
            </a:r>
            <a:r>
              <a:rPr lang="en-US" sz="2400" b="1" dirty="0" err="1" smtClean="0"/>
              <a:t>কম্পিউটারের</a:t>
            </a:r>
            <a:r>
              <a:rPr lang="en-US" sz="2400" b="1" dirty="0" smtClean="0"/>
              <a:t> </a:t>
            </a:r>
            <a:r>
              <a:rPr lang="en-US" sz="2400" b="1" dirty="0" err="1" smtClean="0"/>
              <a:t>সাহায্যে</a:t>
            </a:r>
            <a:r>
              <a:rPr lang="en-US" sz="2400" b="1" dirty="0" smtClean="0"/>
              <a:t> </a:t>
            </a:r>
            <a:r>
              <a:rPr lang="en-US" sz="2400" b="1" dirty="0" err="1" smtClean="0"/>
              <a:t>ইন্টারনেট</a:t>
            </a:r>
            <a:r>
              <a:rPr lang="en-US" sz="2400" b="1" dirty="0" smtClean="0"/>
              <a:t> </a:t>
            </a:r>
            <a:r>
              <a:rPr lang="en-US" sz="2400" b="1" dirty="0" err="1" smtClean="0"/>
              <a:t>ব্যবহার</a:t>
            </a:r>
            <a:r>
              <a:rPr lang="en-US" sz="2400" b="1" dirty="0" smtClean="0"/>
              <a:t> </a:t>
            </a:r>
            <a:r>
              <a:rPr lang="en-US" sz="2400" b="1" dirty="0" err="1" smtClean="0"/>
              <a:t>করছে</a:t>
            </a:r>
            <a:r>
              <a:rPr lang="en-US" sz="2400" b="1" dirty="0" smtClean="0"/>
              <a:t> </a:t>
            </a:r>
            <a:endParaRPr lang="en-US" sz="2400" b="1" dirty="0"/>
          </a:p>
        </p:txBody>
      </p:sp>
    </p:spTree>
    <p:extLst>
      <p:ext uri="{BB962C8B-B14F-4D97-AF65-F5344CB8AC3E}">
        <p14:creationId xmlns:p14="http://schemas.microsoft.com/office/powerpoint/2010/main" val="274656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781836" y="141667"/>
            <a:ext cx="6246253" cy="1030310"/>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err="1" smtClean="0"/>
              <a:t>ব্রাউজার</a:t>
            </a:r>
            <a:r>
              <a:rPr lang="en-US" sz="3600" b="1" dirty="0" smtClean="0"/>
              <a:t> </a:t>
            </a:r>
            <a:r>
              <a:rPr lang="en-US" sz="3600" b="1" dirty="0" err="1" smtClean="0"/>
              <a:t>কি</a:t>
            </a:r>
            <a:r>
              <a:rPr lang="en-US" sz="3600" b="1" dirty="0" smtClean="0"/>
              <a:t>? </a:t>
            </a:r>
            <a:endParaRPr lang="en-US" sz="3600" b="1" dirty="0"/>
          </a:p>
        </p:txBody>
      </p:sp>
      <p:sp>
        <p:nvSpPr>
          <p:cNvPr id="6" name="Flowchart: Alternate Process 5"/>
          <p:cNvSpPr/>
          <p:nvPr/>
        </p:nvSpPr>
        <p:spPr>
          <a:xfrm>
            <a:off x="656821" y="1906074"/>
            <a:ext cx="10496282" cy="434018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marL="457200" indent="-457200">
              <a:buFont typeface="Wingdings" panose="05000000000000000000" pitchFamily="2" charset="2"/>
              <a:buChar char="Ø"/>
            </a:pPr>
            <a:r>
              <a:rPr lang="as-IN" sz="2800" dirty="0" smtClean="0">
                <a:latin typeface="Shonar Bangla" panose="020B0502040204020203" pitchFamily="34" charset="0"/>
                <a:cs typeface="Shonar Bangla" panose="020B0502040204020203" pitchFamily="34" charset="0"/>
              </a:rPr>
              <a:t>ব্রাউজ </a:t>
            </a:r>
            <a:r>
              <a:rPr lang="as-IN" sz="2800" dirty="0">
                <a:latin typeface="Shonar Bangla" panose="020B0502040204020203" pitchFamily="34" charset="0"/>
                <a:cs typeface="Shonar Bangla" panose="020B0502040204020203" pitchFamily="34" charset="0"/>
              </a:rPr>
              <a:t>করার জন্য যে সকল সফটওয়্যার ব্যবহার করা হয় তাকে </a:t>
            </a:r>
            <a:r>
              <a:rPr lang="as-IN" sz="2800" b="1" dirty="0" smtClean="0">
                <a:latin typeface="Shonar Bangla" panose="020B0502040204020203" pitchFamily="34" charset="0"/>
                <a:cs typeface="Shonar Bangla" panose="020B0502040204020203" pitchFamily="34" charset="0"/>
              </a:rPr>
              <a:t> </a:t>
            </a:r>
            <a:r>
              <a:rPr lang="as-IN" sz="2800" b="1" dirty="0">
                <a:latin typeface="Shonar Bangla" panose="020B0502040204020203" pitchFamily="34" charset="0"/>
                <a:cs typeface="Shonar Bangla" panose="020B0502040204020203" pitchFamily="34" charset="0"/>
              </a:rPr>
              <a:t>ব্রাউজার</a:t>
            </a:r>
            <a:r>
              <a:rPr lang="as-IN" sz="2800" dirty="0">
                <a:latin typeface="Shonar Bangla" panose="020B0502040204020203" pitchFamily="34" charset="0"/>
                <a:cs typeface="Shonar Bangla" panose="020B0502040204020203" pitchFamily="34" charset="0"/>
              </a:rPr>
              <a:t> বলে</a:t>
            </a:r>
            <a:r>
              <a:rPr lang="as-IN" sz="2800" dirty="0" smtClean="0">
                <a:latin typeface="Shonar Bangla" panose="020B0502040204020203" pitchFamily="34" charset="0"/>
                <a:cs typeface="Shonar Bangla" panose="020B0502040204020203" pitchFamily="34" charset="0"/>
              </a:rPr>
              <a:t>।</a:t>
            </a:r>
            <a:endParaRPr lang="en-US" sz="2800" dirty="0" smtClean="0">
              <a:latin typeface="Shonar Bangla" panose="020B0502040204020203" pitchFamily="34" charset="0"/>
              <a:cs typeface="Shonar Bangla" panose="020B0502040204020203" pitchFamily="34" charset="0"/>
            </a:endParaRPr>
          </a:p>
          <a:p>
            <a:pPr marL="457200" indent="-457200">
              <a:buFont typeface="Wingdings" panose="05000000000000000000" pitchFamily="2" charset="2"/>
              <a:buChar char="Ø"/>
            </a:pPr>
            <a:r>
              <a:rPr lang="as-IN" sz="2800" b="1" dirty="0" smtClean="0">
                <a:latin typeface="Shonar Bangla" panose="020B0502040204020203" pitchFamily="34" charset="0"/>
                <a:cs typeface="Shonar Bangla" panose="020B0502040204020203" pitchFamily="34" charset="0"/>
              </a:rPr>
              <a:t>ব্রাউজার</a:t>
            </a:r>
            <a:r>
              <a:rPr lang="as-IN" sz="2800" dirty="0">
                <a:latin typeface="Shonar Bangla" panose="020B0502040204020203" pitchFamily="34" charset="0"/>
                <a:cs typeface="Shonar Bangla" panose="020B0502040204020203" pitchFamily="34" charset="0"/>
              </a:rPr>
              <a:t> হলো এমন একটি </a:t>
            </a:r>
            <a:r>
              <a:rPr lang="en-US" sz="2800" dirty="0" err="1" smtClean="0">
                <a:latin typeface="Shonar Bangla" panose="020B0502040204020203" pitchFamily="34" charset="0"/>
                <a:cs typeface="Shonar Bangla" panose="020B0502040204020203" pitchFamily="34" charset="0"/>
              </a:rPr>
              <a:t>সফটওয়্যার</a:t>
            </a:r>
            <a:r>
              <a:rPr lang="as-IN" sz="2800" dirty="0">
                <a:latin typeface="Shonar Bangla" panose="020B0502040204020203" pitchFamily="34" charset="0"/>
                <a:cs typeface="Shonar Bangla" panose="020B0502040204020203" pitchFamily="34" charset="0"/>
              </a:rPr>
              <a:t> যার মাধ্যমে একজন ব্যবহারকারী যেকোনো ওয়েবপেইজ, ওয়ার্ল্ড ওয়াইড </a:t>
            </a:r>
            <a:r>
              <a:rPr lang="as-IN" sz="2800" dirty="0" smtClean="0">
                <a:latin typeface="Shonar Bangla" panose="020B0502040204020203" pitchFamily="34" charset="0"/>
                <a:cs typeface="Shonar Bangla" panose="020B0502040204020203" pitchFamily="34" charset="0"/>
              </a:rPr>
              <a:t>ওয়েবে</a:t>
            </a:r>
            <a:r>
              <a:rPr lang="en-US" sz="2800" dirty="0" smtClean="0">
                <a:latin typeface="Shonar Bangla" panose="020B0502040204020203" pitchFamily="34" charset="0"/>
                <a:cs typeface="Shonar Bangla" panose="020B0502040204020203" pitchFamily="34" charset="0"/>
              </a:rPr>
              <a:t>(www)</a:t>
            </a:r>
            <a:r>
              <a:rPr lang="as-IN" sz="2800" dirty="0">
                <a:latin typeface="Shonar Bangla" panose="020B0502040204020203" pitchFamily="34" charset="0"/>
                <a:cs typeface="Shonar Bangla" panose="020B0502040204020203" pitchFamily="34" charset="0"/>
              </a:rPr>
              <a:t> অথবা লোকাল এরিয়া নেটওয়ার্কে </a:t>
            </a:r>
            <a:r>
              <a:rPr lang="en-US" sz="2800" dirty="0" smtClean="0">
                <a:latin typeface="Shonar Bangla" panose="020B0502040204020203" pitchFamily="34" charset="0"/>
                <a:cs typeface="Shonar Bangla" panose="020B0502040204020203" pitchFamily="34" charset="0"/>
              </a:rPr>
              <a:t>(LAN) </a:t>
            </a:r>
            <a:r>
              <a:rPr lang="as-IN" sz="2800" dirty="0" smtClean="0">
                <a:latin typeface="Shonar Bangla" panose="020B0502040204020203" pitchFamily="34" charset="0"/>
                <a:cs typeface="Shonar Bangla" panose="020B0502040204020203" pitchFamily="34" charset="0"/>
              </a:rPr>
              <a:t>অবস্থিত </a:t>
            </a:r>
            <a:r>
              <a:rPr lang="as-IN" sz="2800" dirty="0">
                <a:latin typeface="Shonar Bangla" panose="020B0502040204020203" pitchFamily="34" charset="0"/>
                <a:cs typeface="Shonar Bangla" panose="020B0502040204020203" pitchFamily="34" charset="0"/>
              </a:rPr>
              <a:t>কোনো ওয়েবসাইটের যেকোনো লেখা, ছবি এবং অন্যান্য তথ্যের অনুসন্ধান, ডাউনলোড কিংবা দেখতে </a:t>
            </a:r>
            <a:r>
              <a:rPr lang="en-US" sz="2800" dirty="0" err="1" smtClean="0">
                <a:latin typeface="Shonar Bangla" panose="020B0502040204020203" pitchFamily="34" charset="0"/>
                <a:cs typeface="Shonar Bangla" panose="020B0502040204020203" pitchFamily="34" charset="0"/>
              </a:rPr>
              <a:t>পাওয়া</a:t>
            </a:r>
            <a:r>
              <a:rPr lang="en-US" sz="2800" dirty="0" smtClean="0">
                <a:latin typeface="Shonar Bangla" panose="020B0502040204020203" pitchFamily="34" charset="0"/>
                <a:cs typeface="Shonar Bangla" panose="020B0502040204020203" pitchFamily="34" charset="0"/>
              </a:rPr>
              <a:t> </a:t>
            </a:r>
            <a:r>
              <a:rPr lang="en-US" sz="2800" dirty="0" err="1" smtClean="0">
                <a:latin typeface="Shonar Bangla" panose="020B0502040204020203" pitchFamily="34" charset="0"/>
                <a:cs typeface="Shonar Bangla" panose="020B0502040204020203" pitchFamily="34" charset="0"/>
              </a:rPr>
              <a:t>যায়</a:t>
            </a:r>
            <a:r>
              <a:rPr lang="as-IN" sz="2800" dirty="0" smtClean="0">
                <a:latin typeface="Shonar Bangla" panose="020B0502040204020203" pitchFamily="34" charset="0"/>
                <a:cs typeface="Shonar Bangla" panose="020B0502040204020203" pitchFamily="34" charset="0"/>
              </a:rPr>
              <a:t>।</a:t>
            </a:r>
            <a:r>
              <a:rPr lang="as-IN" sz="2800" dirty="0">
                <a:latin typeface="Shonar Bangla" panose="020B0502040204020203" pitchFamily="34" charset="0"/>
                <a:cs typeface="Shonar Bangla" panose="020B0502040204020203" pitchFamily="34" charset="0"/>
              </a:rPr>
              <a:t> </a:t>
            </a:r>
            <a:r>
              <a:rPr lang="en-US" sz="2800" dirty="0" smtClean="0">
                <a:latin typeface="Shonar Bangla" panose="020B0502040204020203" pitchFamily="34" charset="0"/>
                <a:cs typeface="Shonar Bangla" panose="020B0502040204020203" pitchFamily="34" charset="0"/>
              </a:rPr>
              <a:t> </a:t>
            </a:r>
            <a:endParaRPr lang="en-US" sz="2800" dirty="0">
              <a:latin typeface="Shonar Bangla" panose="020B0502040204020203" pitchFamily="34" charset="0"/>
              <a:cs typeface="Shonar Bangla"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485" y="0"/>
            <a:ext cx="1716261" cy="1668780"/>
          </a:xfrm>
          <a:prstGeom prst="rect">
            <a:avLst/>
          </a:prstGeom>
        </p:spPr>
      </p:pic>
    </p:spTree>
    <p:extLst>
      <p:ext uri="{BB962C8B-B14F-4D97-AF65-F5344CB8AC3E}">
        <p14:creationId xmlns:p14="http://schemas.microsoft.com/office/powerpoint/2010/main" val="393847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792" y="1129316"/>
            <a:ext cx="11758412" cy="3543300"/>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5" name="Flowchart: Predefined Process 4"/>
          <p:cNvSpPr/>
          <p:nvPr/>
        </p:nvSpPr>
        <p:spPr>
          <a:xfrm>
            <a:off x="2897746" y="103031"/>
            <a:ext cx="5344733" cy="940158"/>
          </a:xfrm>
          <a:prstGeom prst="flowChartPredefined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t>এড্রেস</a:t>
            </a:r>
            <a:r>
              <a:rPr lang="en-US" sz="4000" b="1" dirty="0" smtClean="0"/>
              <a:t> </a:t>
            </a:r>
            <a:r>
              <a:rPr lang="en-US" sz="4000" b="1" dirty="0" err="1" smtClean="0"/>
              <a:t>বার</a:t>
            </a:r>
            <a:r>
              <a:rPr lang="en-US" sz="4000" b="1" dirty="0" smtClean="0"/>
              <a:t> </a:t>
            </a:r>
            <a:endParaRPr lang="en-US" sz="4000" b="1" dirty="0"/>
          </a:p>
        </p:txBody>
      </p:sp>
      <p:sp>
        <p:nvSpPr>
          <p:cNvPr id="6" name="Oval Callout 5"/>
          <p:cNvSpPr/>
          <p:nvPr/>
        </p:nvSpPr>
        <p:spPr>
          <a:xfrm>
            <a:off x="5303948" y="2237704"/>
            <a:ext cx="1712890" cy="1326524"/>
          </a:xfrm>
          <a:prstGeom prst="wedgeEllipseCallout">
            <a:avLst>
              <a:gd name="adj1" fmla="val -104487"/>
              <a:gd name="adj2" fmla="val -9186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t>এড্রেস</a:t>
            </a:r>
            <a:r>
              <a:rPr lang="en-US" sz="2000" b="1" dirty="0" smtClean="0"/>
              <a:t> </a:t>
            </a:r>
            <a:r>
              <a:rPr lang="en-US" sz="2000" b="1" dirty="0" err="1" smtClean="0"/>
              <a:t>বার</a:t>
            </a:r>
            <a:r>
              <a:rPr lang="en-US" sz="2000" b="1" dirty="0" smtClean="0"/>
              <a:t> </a:t>
            </a:r>
            <a:endParaRPr lang="en-US" sz="2000" b="1" dirty="0"/>
          </a:p>
        </p:txBody>
      </p:sp>
      <p:sp>
        <p:nvSpPr>
          <p:cNvPr id="7" name="Snip Diagonal Corner Rectangle 6"/>
          <p:cNvSpPr/>
          <p:nvPr/>
        </p:nvSpPr>
        <p:spPr>
          <a:xfrm>
            <a:off x="686872" y="4749890"/>
            <a:ext cx="10818253" cy="1880316"/>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ctr">
              <a:buFont typeface="Wingdings" panose="05000000000000000000" pitchFamily="2" charset="2"/>
              <a:buChar char="ü"/>
            </a:pPr>
            <a:r>
              <a:rPr lang="as-IN" sz="2800" b="1" dirty="0">
                <a:latin typeface="Shonar Bangla" panose="020B0502040204020203" pitchFamily="34" charset="0"/>
                <a:cs typeface="Shonar Bangla" panose="020B0502040204020203" pitchFamily="34" charset="0"/>
              </a:rPr>
              <a:t>প্রত্যেকটা </a:t>
            </a:r>
            <a:r>
              <a:rPr lang="as-IN" sz="2800" b="1" dirty="0" smtClean="0">
                <a:latin typeface="Shonar Bangla" panose="020B0502040204020203" pitchFamily="34" charset="0"/>
                <a:cs typeface="Shonar Bangla" panose="020B0502040204020203" pitchFamily="34" charset="0"/>
              </a:rPr>
              <a:t>ব্রাউজারের</a:t>
            </a:r>
            <a:r>
              <a:rPr lang="en-US" sz="2800" b="1" dirty="0" smtClean="0">
                <a:latin typeface="Shonar Bangla" panose="020B0502040204020203" pitchFamily="34" charset="0"/>
                <a:cs typeface="Shonar Bangla" panose="020B0502040204020203" pitchFamily="34" charset="0"/>
              </a:rPr>
              <a:t> </a:t>
            </a:r>
            <a:r>
              <a:rPr lang="as-IN" sz="2800" b="1" dirty="0">
                <a:latin typeface="Shonar Bangla" panose="020B0502040204020203" pitchFamily="34" charset="0"/>
                <a:cs typeface="Shonar Bangla" panose="020B0502040204020203" pitchFamily="34" charset="0"/>
              </a:rPr>
              <a:t>ওয়েবসাইটের </a:t>
            </a:r>
            <a:r>
              <a:rPr lang="as-IN" sz="2800" b="1" dirty="0" smtClean="0">
                <a:latin typeface="Shonar Bangla" panose="020B0502040204020203" pitchFamily="34" charset="0"/>
                <a:cs typeface="Shonar Bangla" panose="020B0502040204020203" pitchFamily="34" charset="0"/>
              </a:rPr>
              <a:t>ঠিকানা</a:t>
            </a:r>
            <a:r>
              <a:rPr lang="en-US" sz="2800" b="1" dirty="0" smtClean="0">
                <a:latin typeface="Shonar Bangla" panose="020B0502040204020203" pitchFamily="34" charset="0"/>
                <a:cs typeface="Shonar Bangla" panose="020B0502040204020203" pitchFamily="34" charset="0"/>
              </a:rPr>
              <a:t> </a:t>
            </a:r>
            <a:r>
              <a:rPr lang="as-IN" sz="2800" b="1" dirty="0">
                <a:latin typeface="Shonar Bangla" panose="020B0502040204020203" pitchFamily="34" charset="0"/>
                <a:cs typeface="Shonar Bangla" panose="020B0502040204020203" pitchFamily="34" charset="0"/>
              </a:rPr>
              <a:t>লেখার </a:t>
            </a:r>
            <a:r>
              <a:rPr lang="as-IN" sz="2800" b="1" dirty="0" smtClean="0">
                <a:latin typeface="Shonar Bangla" panose="020B0502040204020203" pitchFamily="34" charset="0"/>
                <a:cs typeface="Shonar Bangla" panose="020B0502040204020203" pitchFamily="34" charset="0"/>
              </a:rPr>
              <a:t>জন্য</a:t>
            </a:r>
            <a:r>
              <a:rPr lang="en-US" sz="2800" b="1" dirty="0" smtClean="0">
                <a:latin typeface="Shonar Bangla" panose="020B0502040204020203" pitchFamily="34" charset="0"/>
                <a:cs typeface="Shonar Bangla" panose="020B0502040204020203" pitchFamily="34" charset="0"/>
              </a:rPr>
              <a:t> </a:t>
            </a:r>
            <a:r>
              <a:rPr lang="as-IN" sz="2800" b="1" dirty="0">
                <a:latin typeface="Shonar Bangla" panose="020B0502040204020203" pitchFamily="34" charset="0"/>
                <a:cs typeface="Shonar Bangla" panose="020B0502040204020203" pitchFamily="34" charset="0"/>
              </a:rPr>
              <a:t>উপরে একটা </a:t>
            </a:r>
            <a:r>
              <a:rPr lang="en-US" sz="2800" b="1" dirty="0" err="1" smtClean="0">
                <a:latin typeface="Shonar Bangla" panose="020B0502040204020203" pitchFamily="34" charset="0"/>
                <a:cs typeface="Shonar Bangla" panose="020B0502040204020203" pitchFamily="34" charset="0"/>
              </a:rPr>
              <a:t>জায়গা</a:t>
            </a:r>
            <a:r>
              <a:rPr lang="en-US" sz="2800" b="1" dirty="0" smtClean="0">
                <a:latin typeface="Shonar Bangla" panose="020B0502040204020203" pitchFamily="34" charset="0"/>
                <a:cs typeface="Shonar Bangla" panose="020B0502040204020203" pitchFamily="34" charset="0"/>
              </a:rPr>
              <a:t> </a:t>
            </a:r>
            <a:r>
              <a:rPr lang="en-US" sz="2800" b="1" dirty="0" err="1" smtClean="0">
                <a:latin typeface="Shonar Bangla" panose="020B0502040204020203" pitchFamily="34" charset="0"/>
                <a:cs typeface="Shonar Bangla" panose="020B0502040204020203" pitchFamily="34" charset="0"/>
              </a:rPr>
              <a:t>আলাদা</a:t>
            </a:r>
            <a:r>
              <a:rPr lang="en-US" sz="2800" b="1" dirty="0" smtClean="0">
                <a:latin typeface="Shonar Bangla" panose="020B0502040204020203" pitchFamily="34" charset="0"/>
                <a:cs typeface="Shonar Bangla" panose="020B0502040204020203" pitchFamily="34" charset="0"/>
              </a:rPr>
              <a:t> </a:t>
            </a:r>
            <a:r>
              <a:rPr lang="en-US" sz="2800" b="1" dirty="0" err="1" smtClean="0">
                <a:latin typeface="Shonar Bangla" panose="020B0502040204020203" pitchFamily="34" charset="0"/>
                <a:cs typeface="Shonar Bangla" panose="020B0502040204020203" pitchFamily="34" charset="0"/>
              </a:rPr>
              <a:t>করা</a:t>
            </a:r>
            <a:r>
              <a:rPr lang="en-US" sz="2800" b="1" dirty="0" smtClean="0">
                <a:latin typeface="Shonar Bangla" panose="020B0502040204020203" pitchFamily="34" charset="0"/>
                <a:cs typeface="Shonar Bangla" panose="020B0502040204020203" pitchFamily="34" charset="0"/>
              </a:rPr>
              <a:t> </a:t>
            </a:r>
            <a:r>
              <a:rPr lang="en-US" sz="2800" b="1" dirty="0" err="1" smtClean="0">
                <a:latin typeface="Shonar Bangla" panose="020B0502040204020203" pitchFamily="34" charset="0"/>
                <a:cs typeface="Shonar Bangla" panose="020B0502040204020203" pitchFamily="34" charset="0"/>
              </a:rPr>
              <a:t>থাকে</a:t>
            </a:r>
            <a:r>
              <a:rPr lang="en-US" sz="2800" b="1" dirty="0" smtClean="0">
                <a:latin typeface="Shonar Bangla" panose="020B0502040204020203" pitchFamily="34" charset="0"/>
                <a:cs typeface="Shonar Bangla" panose="020B0502040204020203" pitchFamily="34" charset="0"/>
              </a:rPr>
              <a:t> </a:t>
            </a:r>
            <a:r>
              <a:rPr lang="en-US" sz="2800" b="1" dirty="0" err="1" smtClean="0">
                <a:latin typeface="Shonar Bangla" panose="020B0502040204020203" pitchFamily="34" charset="0"/>
                <a:cs typeface="Shonar Bangla" panose="020B0502040204020203" pitchFamily="34" charset="0"/>
              </a:rPr>
              <a:t>সেটাকে</a:t>
            </a:r>
            <a:r>
              <a:rPr lang="en-US" sz="2800" b="1" dirty="0" smtClean="0">
                <a:latin typeface="Shonar Bangla" panose="020B0502040204020203" pitchFamily="34" charset="0"/>
                <a:cs typeface="Shonar Bangla" panose="020B0502040204020203" pitchFamily="34" charset="0"/>
              </a:rPr>
              <a:t> </a:t>
            </a:r>
            <a:r>
              <a:rPr lang="en-US" sz="2800" b="1" u="sng" dirty="0" err="1" smtClean="0">
                <a:latin typeface="Shonar Bangla" panose="020B0502040204020203" pitchFamily="34" charset="0"/>
                <a:cs typeface="Shonar Bangla" panose="020B0502040204020203" pitchFamily="34" charset="0"/>
              </a:rPr>
              <a:t>এড্রেস</a:t>
            </a:r>
            <a:r>
              <a:rPr lang="en-US" sz="2800" b="1" u="sng" dirty="0" smtClean="0">
                <a:latin typeface="Shonar Bangla" panose="020B0502040204020203" pitchFamily="34" charset="0"/>
                <a:cs typeface="Shonar Bangla" panose="020B0502040204020203" pitchFamily="34" charset="0"/>
              </a:rPr>
              <a:t> </a:t>
            </a:r>
            <a:r>
              <a:rPr lang="en-US" sz="2800" b="1" u="sng" dirty="0" err="1" smtClean="0">
                <a:latin typeface="Shonar Bangla" panose="020B0502040204020203" pitchFamily="34" charset="0"/>
                <a:cs typeface="Shonar Bangla" panose="020B0502040204020203" pitchFamily="34" charset="0"/>
              </a:rPr>
              <a:t>বার</a:t>
            </a:r>
            <a:r>
              <a:rPr lang="en-US" sz="2800" b="1" u="sng" dirty="0" smtClean="0">
                <a:latin typeface="Shonar Bangla" panose="020B0502040204020203" pitchFamily="34" charset="0"/>
                <a:cs typeface="Shonar Bangla" panose="020B0502040204020203" pitchFamily="34" charset="0"/>
              </a:rPr>
              <a:t> </a:t>
            </a:r>
            <a:r>
              <a:rPr lang="en-US" sz="2800" b="1" dirty="0" err="1" smtClean="0">
                <a:latin typeface="Shonar Bangla" panose="020B0502040204020203" pitchFamily="34" charset="0"/>
                <a:cs typeface="Shonar Bangla" panose="020B0502040204020203" pitchFamily="34" charset="0"/>
              </a:rPr>
              <a:t>বলে</a:t>
            </a:r>
            <a:r>
              <a:rPr lang="en-US" sz="2800" b="1" dirty="0" smtClean="0">
                <a:latin typeface="Shonar Bangla" panose="020B0502040204020203" pitchFamily="34" charset="0"/>
                <a:cs typeface="Shonar Bangla" panose="020B0502040204020203" pitchFamily="34" charset="0"/>
              </a:rPr>
              <a:t> । </a:t>
            </a:r>
            <a:endParaRPr lang="en-US" sz="2800" b="1" dirty="0">
              <a:latin typeface="Shonar Bangla" panose="020B0502040204020203" pitchFamily="34" charset="0"/>
              <a:cs typeface="Shonar Bangla" panose="020B0502040204020203" pitchFamily="34" charset="0"/>
            </a:endParaRPr>
          </a:p>
        </p:txBody>
      </p:sp>
      <p:pic>
        <p:nvPicPr>
          <p:cNvPr id="8" name="Picture 2" descr="Search Bar Icons - Download Free Vector Icons | Noun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80" y="-37939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48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90F31AD-0337-4FBE-8713-9F9E4F4E4D18}"/>
              </a:ext>
            </a:extLst>
          </p:cNvPr>
          <p:cNvPicPr>
            <a:picLocks noChangeAspect="1"/>
          </p:cNvPicPr>
          <p:nvPr/>
        </p:nvPicPr>
        <p:blipFill>
          <a:blip r:embed="rId2"/>
          <a:stretch>
            <a:fillRect/>
          </a:stretch>
        </p:blipFill>
        <p:spPr>
          <a:xfrm>
            <a:off x="967409" y="2605087"/>
            <a:ext cx="10402955" cy="3782461"/>
          </a:xfrm>
          <a:prstGeom prst="rect">
            <a:avLst/>
          </a:prstGeom>
        </p:spPr>
      </p:pic>
      <p:sp>
        <p:nvSpPr>
          <p:cNvPr id="6" name="Oval 5">
            <a:extLst>
              <a:ext uri="{FF2B5EF4-FFF2-40B4-BE49-F238E27FC236}">
                <a16:creationId xmlns:a16="http://schemas.microsoft.com/office/drawing/2014/main" xmlns="" id="{5194D74F-BBF2-4DED-8A4B-5862D9FD6032}"/>
              </a:ext>
            </a:extLst>
          </p:cNvPr>
          <p:cNvSpPr/>
          <p:nvPr/>
        </p:nvSpPr>
        <p:spPr>
          <a:xfrm>
            <a:off x="3657599" y="470452"/>
            <a:ext cx="4664766" cy="148424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b="1" dirty="0">
                <a:latin typeface="Shonar Bangla" panose="020B0502040204020203" pitchFamily="34" charset="0"/>
                <a:cs typeface="Shonar Bangla" panose="020B0502040204020203" pitchFamily="34" charset="0"/>
              </a:rPr>
              <a:t>কিছু গুরুত্বপূর্ণ ওয়েবসাইট </a:t>
            </a:r>
            <a:endParaRPr lang="en-US" sz="2800" b="1" dirty="0">
              <a:latin typeface="Shonar Bangla" panose="020B0502040204020203" pitchFamily="34" charset="0"/>
              <a:cs typeface="Shonar Bangla" panose="020B0502040204020203" pitchFamily="34" charset="0"/>
            </a:endParaRPr>
          </a:p>
        </p:txBody>
      </p:sp>
    </p:spTree>
    <p:extLst>
      <p:ext uri="{BB962C8B-B14F-4D97-AF65-F5344CB8AC3E}">
        <p14:creationId xmlns:p14="http://schemas.microsoft.com/office/powerpoint/2010/main" val="179360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578</TotalTime>
  <Words>267</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NikoshBAN</vt:lpstr>
      <vt:lpstr>Shonar Bangla</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Doel</cp:lastModifiedBy>
  <cp:revision>45</cp:revision>
  <dcterms:created xsi:type="dcterms:W3CDTF">2020-08-30T14:18:34Z</dcterms:created>
  <dcterms:modified xsi:type="dcterms:W3CDTF">2020-10-08T15:19:05Z</dcterms:modified>
</cp:coreProperties>
</file>