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4"/>
  </p:notesMasterIdLst>
  <p:handoutMasterIdLst>
    <p:handoutMasterId r:id="rId25"/>
  </p:handoutMasterIdLst>
  <p:sldIdLst>
    <p:sldId id="454" r:id="rId2"/>
    <p:sldId id="388" r:id="rId3"/>
    <p:sldId id="452" r:id="rId4"/>
    <p:sldId id="461" r:id="rId5"/>
    <p:sldId id="475" r:id="rId6"/>
    <p:sldId id="460" r:id="rId7"/>
    <p:sldId id="391" r:id="rId8"/>
    <p:sldId id="392" r:id="rId9"/>
    <p:sldId id="476" r:id="rId10"/>
    <p:sldId id="477" r:id="rId11"/>
    <p:sldId id="472" r:id="rId12"/>
    <p:sldId id="483" r:id="rId13"/>
    <p:sldId id="458" r:id="rId14"/>
    <p:sldId id="457" r:id="rId15"/>
    <p:sldId id="465" r:id="rId16"/>
    <p:sldId id="486" r:id="rId17"/>
    <p:sldId id="485" r:id="rId18"/>
    <p:sldId id="467" r:id="rId19"/>
    <p:sldId id="482" r:id="rId20"/>
    <p:sldId id="408" r:id="rId21"/>
    <p:sldId id="409" r:id="rId22"/>
    <p:sldId id="41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146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BBCA-B8D3-4CF4-9F71-D1B45C6CD5A6}" type="datetime2">
              <a:rPr lang="en-US" smtClean="0"/>
              <a:pPr/>
              <a:t>Wednesday, October 07,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4FD96-AA51-46EA-AA17-60F0045A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FE22-4546-498E-AFD7-FD07D4396890}" type="datetime2">
              <a:rPr lang="en-US" smtClean="0"/>
              <a:pPr/>
              <a:t>Wednesday, October 07, 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5A003-6830-4AEC-9D26-C8ECBF413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Wednesday, October 07, 2020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Wednesday, October 07, 2020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Wednesday, October 07, 2020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Wednesday, October 07, 2020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Wednesday, October 07,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8C2-1FA8-4A41-9F3C-BB6317710EE7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34F9-E2E6-4ECF-AD42-157B80DAC6A8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FF60-DC29-49BD-A345-3D104752EE25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43-29F1-4B97-97D4-9C2ED82990CC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D16B-599D-4439-A280-76DA275E31F6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8957-1EAE-414C-8AB7-21DF41DA0C8B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3625-0F6A-47B7-85C6-4A53BCC76E13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13E3-68B3-479C-B2B7-C36538A2DD8C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2811-644C-434B-8899-263D7A4A9CFD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4F7B-E4E1-4040-A05F-8607DB72D43C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3EAA-A272-45B4-B6C1-B983250F8765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34AC-5F36-49AF-8A76-5E55E4797FCF}" type="datetime1">
              <a:rPr lang="en-US" smtClean="0"/>
              <a:pPr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6096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27" name="Picture 3" descr="C:\Users\need\Desktop\1st  Chipter 2\1st Chaptar 2nd Paper\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8447" y="1828800"/>
            <a:ext cx="5501897" cy="3428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074" name="Picture 2" descr="C:\Users\need\Desktop\1st Chaptar 2nd Paper\c.jpg"/>
          <p:cNvPicPr>
            <a:picLocks noChangeAspect="1" noChangeArrowheads="1"/>
          </p:cNvPicPr>
          <p:nvPr/>
        </p:nvPicPr>
        <p:blipFill>
          <a:blip r:embed="rId3"/>
          <a:srcRect r="69261"/>
          <a:stretch>
            <a:fillRect/>
          </a:stretch>
        </p:blipFill>
        <p:spPr bwMode="auto">
          <a:xfrm>
            <a:off x="533400" y="914400"/>
            <a:ext cx="2667000" cy="2762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962400" y="381000"/>
            <a:ext cx="7390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2860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প্রভাবশালী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-সুবিধা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যুদ্ধ-বিগ্রহ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শাসনদন্ড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বর্ণভেদের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need\Desktop\1st Chaptar 2nd Paper\c.jpg"/>
          <p:cNvPicPr>
            <a:picLocks noChangeAspect="1" noChangeArrowheads="1"/>
          </p:cNvPicPr>
          <p:nvPr/>
        </p:nvPicPr>
        <p:blipFill>
          <a:blip r:embed="rId3"/>
          <a:srcRect l="26896" r="39803"/>
          <a:stretch>
            <a:fillRect/>
          </a:stretch>
        </p:blipFill>
        <p:spPr bwMode="auto">
          <a:xfrm>
            <a:off x="533400" y="3810000"/>
            <a:ext cx="2667000" cy="2613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1295400"/>
            <a:ext cx="80986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ব্যবসা-বাণিজ্য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পদমর্যাদা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সুযোগ-সুবিধা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বঞ্চতি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need\Desktop\1st Chaptar 2nd Paper\c.jpg"/>
          <p:cNvPicPr>
            <a:picLocks noChangeAspect="1" noChangeArrowheads="1"/>
          </p:cNvPicPr>
          <p:nvPr/>
        </p:nvPicPr>
        <p:blipFill>
          <a:blip r:embed="rId2"/>
          <a:srcRect l="57636" r="25714"/>
          <a:stretch>
            <a:fillRect/>
          </a:stretch>
        </p:blipFill>
        <p:spPr bwMode="auto">
          <a:xfrm>
            <a:off x="685800" y="1143000"/>
            <a:ext cx="2590800" cy="39425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219200" y="228600"/>
            <a:ext cx="10049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সুপ্রিয়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পারছ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6" descr="C:\Users\need\Desktop\1st Chaptar 2nd Paper\kk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505200"/>
            <a:ext cx="4648200" cy="2743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305800" y="3505200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need\Pictures\St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447800"/>
            <a:ext cx="4812702" cy="350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0" y="533400"/>
            <a:ext cx="1919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600200" y="5105400"/>
            <a:ext cx="9483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মুসলিম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বিজয়ের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প্রাক্কালে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ভারতবর্ষের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হিন্দুসমাজ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কতটি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বর্ণে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বিভক্ত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? </a:t>
            </a:r>
            <a:endParaRPr lang="en-US" sz="3200" strike="sngStrike" dirty="0" smtClean="0"/>
          </a:p>
        </p:txBody>
      </p:sp>
      <p:sp>
        <p:nvSpPr>
          <p:cNvPr id="8" name="Frame 7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2050" name="Picture 2" descr="C:\Users\need\Desktop\1st Chaptar 2nd Paper\bed3.jpg"/>
          <p:cNvPicPr>
            <a:picLocks noChangeAspect="1" noChangeArrowheads="1"/>
          </p:cNvPicPr>
          <p:nvPr/>
        </p:nvPicPr>
        <p:blipFill>
          <a:blip r:embed="rId2"/>
          <a:srcRect l="14480" r="13122"/>
          <a:stretch>
            <a:fillRect/>
          </a:stretch>
        </p:blipFill>
        <p:spPr bwMode="auto">
          <a:xfrm>
            <a:off x="7467600" y="990600"/>
            <a:ext cx="2362200" cy="2974622"/>
          </a:xfrm>
          <a:prstGeom prst="rect">
            <a:avLst/>
          </a:prstGeom>
          <a:noFill/>
        </p:spPr>
      </p:pic>
      <p:pic>
        <p:nvPicPr>
          <p:cNvPr id="2051" name="Picture 3" descr="C:\Users\need\Desktop\1st Chaptar 2nd Paper\download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1066800"/>
            <a:ext cx="2438400" cy="304529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62400" y="304800"/>
            <a:ext cx="5363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4191000"/>
            <a:ext cx="978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গীতা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3962400"/>
            <a:ext cx="16562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পবিত্র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105400"/>
            <a:ext cx="1104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গীতা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নিষিদ্ধ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বেদ-গীতা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এমনকি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বেদবাক্য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শোনারও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26" name="Picture 2" descr="C:\Users\need\Desktop\1st Chaptar 2nd Paper\mondi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5029200" cy="3638551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 rot="16200000" flipH="1">
            <a:off x="1905000" y="2590800"/>
            <a:ext cx="2590800" cy="2438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295400" y="2819400"/>
            <a:ext cx="2667000" cy="2057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5267980"/>
            <a:ext cx="11296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ক্ষত্রিয়দের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নিষিদ্ধ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শূদ্রদের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বাহির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দিচ্ছে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need\Desktop\1st  Chipter 2\1st Chaptar 2nd Paper\গীতা পড়ার অপরাধে শাস্ত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1219200"/>
            <a:ext cx="4572000" cy="3581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962400" y="304800"/>
            <a:ext cx="3982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2050" name="Picture 2" descr="C:\Users\need\Desktop\1st Chaptar 2nd Paper\সতীদাহ প্রথার ছবি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066800"/>
            <a:ext cx="5638800" cy="378663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4876800"/>
            <a:ext cx="1120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স্বামীর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304800"/>
            <a:ext cx="4937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4098" name="Picture 2" descr="C:\Users\need\Desktop\1st Chaptar 2nd Paper\রাজা রামমোহন রায় ১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066800"/>
            <a:ext cx="3076575" cy="41148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7400" y="5257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সমাজসংস্কারের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রাখেন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04800"/>
            <a:ext cx="29386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791200"/>
            <a:ext cx="5564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উদ্যোগে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উচ্ছেদ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457200"/>
            <a:ext cx="22140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038600" y="4953000"/>
            <a:ext cx="4007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।</a:t>
            </a:r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30" name="Picture 6" descr="C:\Users\need\Downloads\SHAREit\CPH1909\photo\IMG_20200913_1755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143000"/>
            <a:ext cx="4726412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4098" name="Picture 2" descr="C:\Users\need\Desktop\1st Chaptar 2nd Paper\রাজা রামমোহন রায় ১.jpg"/>
          <p:cNvPicPr>
            <a:picLocks noChangeAspect="1" noChangeArrowheads="1"/>
          </p:cNvPicPr>
          <p:nvPr/>
        </p:nvPicPr>
        <p:blipFill>
          <a:blip r:embed="rId2"/>
          <a:srcRect l="19814" r="23220" b="62963"/>
          <a:stretch>
            <a:fillRect/>
          </a:stretch>
        </p:blipFill>
        <p:spPr bwMode="auto">
          <a:xfrm>
            <a:off x="609600" y="1905000"/>
            <a:ext cx="2453640" cy="21335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62000" y="4191000"/>
            <a:ext cx="208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17526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স্বামীর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মৃতদেহের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১৮২৯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সমাজসংস্কারক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উদ্যোগে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তখনকার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গভর্নর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বেন্টিংক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জঘন্য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নিষ্ঠুর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উচ্ছেদ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685800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উচ্ছেদ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4953000"/>
            <a:ext cx="7027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685800"/>
            <a:ext cx="2064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2051" name="Picture 3" descr="C:\Users\need\Desktop\1st Chaptar 2nd Paper\moo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861804"/>
            <a:ext cx="4724400" cy="2944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Shakhawat  All Certificate\10248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3312917" cy="3429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715000" y="1371600"/>
            <a:ext cx="4516749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সাখাওয়াত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,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(১০ম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এ,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জগন্নাথ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আগানগর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বরুড়া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০১৯১৩৭৫৬৮৬৬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Email: shakhawat661983@gmail.com</a:t>
            </a:r>
          </a:p>
          <a:p>
            <a:endParaRPr lang="en-US" dirty="0"/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133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উচ্ছেদ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28800" y="2667000"/>
            <a:ext cx="3302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200400"/>
            <a:ext cx="5344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3743980"/>
            <a:ext cx="982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4267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52600" y="4876800"/>
            <a:ext cx="9446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স্বামীর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জীবিত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চিতায়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990600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533400"/>
            <a:ext cx="21771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 smtClean="0"/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4098" name="Picture 2" descr="D:\Power Point Class H S C\Chapter 1 2nd Paper\ch 1 2nd Photo\Somnath-new-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52801" y="1371600"/>
            <a:ext cx="4568342" cy="365028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90600" y="5181600"/>
            <a:ext cx="1036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আগমনের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86200" y="609600"/>
            <a:ext cx="40446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/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5" name="Picture 2" descr="D:\Power Point Class H S C\Chapter 1 2nd Paper\ch 1 2nd Photo\Somnath-new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828800"/>
            <a:ext cx="4800600" cy="3878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759651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eed\Desktop\Con Ju 2020\IMG_20200121_20541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76400" y="1676400"/>
            <a:ext cx="2667000" cy="3278759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410200" y="1752600"/>
            <a:ext cx="507245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 ইতিহাস ও সংস্কৃতি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০৭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অক্টোবর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২০২০</a:t>
            </a:r>
          </a:p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ঘন্টা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27" name="Picture 3" descr="C:\Users\need\Desktop\1st Chaptar 2nd Paper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6800" y="1066800"/>
            <a:ext cx="297180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C:\Users\need\Desktop\1st Chaptar 2nd Paper\kk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0" y="3505200"/>
            <a:ext cx="295275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886200" y="304800"/>
            <a:ext cx="5287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D:\Power Point Class H S C\Chapter 2   2 Paper\Sultan Alauddin Khalji\B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505200"/>
            <a:ext cx="2743200" cy="259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 descr="C:\Users\need\Desktop\1st Chaptar 2nd Paper\c.jpg"/>
          <p:cNvPicPr>
            <a:picLocks noChangeAspect="1" noChangeArrowheads="1"/>
          </p:cNvPicPr>
          <p:nvPr/>
        </p:nvPicPr>
        <p:blipFill>
          <a:blip r:embed="rId5"/>
          <a:srcRect r="69261" b="20000"/>
          <a:stretch>
            <a:fillRect/>
          </a:stretch>
        </p:blipFill>
        <p:spPr bwMode="auto">
          <a:xfrm>
            <a:off x="381000" y="838200"/>
            <a:ext cx="27432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352800" y="2895600"/>
            <a:ext cx="510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838200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86800" y="1066800"/>
            <a:ext cx="952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3505200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25200" y="3505200"/>
            <a:ext cx="5757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শুদ্র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074" name="Picture 2" descr="C:\Users\need\Desktop\1st Chaptar 2nd Paper\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993925"/>
            <a:ext cx="5949429" cy="395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886200" y="304800"/>
            <a:ext cx="4467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867400"/>
            <a:ext cx="9855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জাতিভেদের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5029200"/>
            <a:ext cx="3751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2050" name="Picture 2" descr="C:\Users\need\Desktop\1st Chaptar 2nd Paper\সতীদাহ প্রথার ছবি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990600"/>
            <a:ext cx="5181600" cy="36331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257800" y="5334000"/>
            <a:ext cx="2529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304800"/>
            <a:ext cx="4786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4724400"/>
            <a:ext cx="3348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need\Desktop\1st Chaptar 2nd Paper\সতীদাহ প্রথার ছবি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990600"/>
            <a:ext cx="52578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7800" y="685800"/>
            <a:ext cx="10113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আরবদের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সিন্ধু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বিজয়ের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প্রাক্কালে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ভারতবর্ষের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2050" name="Picture 2" descr="C:\Users\need\Desktop\1st  Chipter 2\1st Chaptar 2nd Paper\bamo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7200" y="1874520"/>
            <a:ext cx="6019800" cy="36118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2209800"/>
            <a:ext cx="721543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None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838200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074" name="Picture 2" descr="C:\Users\need\Desktop\1st Chaptar 2nd Paper\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219200"/>
            <a:ext cx="5949429" cy="395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76600" y="381000"/>
            <a:ext cx="6014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5334000"/>
            <a:ext cx="6226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বর্ণভেদের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564</Words>
  <Application>Microsoft Office PowerPoint</Application>
  <PresentationFormat>Custom</PresentationFormat>
  <Paragraphs>84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SHAKHAWAT</dc:creator>
  <cp:lastModifiedBy>need</cp:lastModifiedBy>
  <cp:revision>631</cp:revision>
  <dcterms:created xsi:type="dcterms:W3CDTF">2020-01-13T03:23:51Z</dcterms:created>
  <dcterms:modified xsi:type="dcterms:W3CDTF">2020-10-07T18:50:46Z</dcterms:modified>
</cp:coreProperties>
</file>