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6" r:id="rId1"/>
  </p:sldMasterIdLst>
  <p:notesMasterIdLst>
    <p:notesMasterId r:id="rId21"/>
  </p:notesMasterIdLst>
  <p:sldIdLst>
    <p:sldId id="302" r:id="rId2"/>
    <p:sldId id="303" r:id="rId3"/>
    <p:sldId id="304" r:id="rId4"/>
    <p:sldId id="367" r:id="rId5"/>
    <p:sldId id="306" r:id="rId6"/>
    <p:sldId id="307" r:id="rId7"/>
    <p:sldId id="379" r:id="rId8"/>
    <p:sldId id="399" r:id="rId9"/>
    <p:sldId id="394" r:id="rId10"/>
    <p:sldId id="400" r:id="rId11"/>
    <p:sldId id="401" r:id="rId12"/>
    <p:sldId id="402" r:id="rId13"/>
    <p:sldId id="352" r:id="rId14"/>
    <p:sldId id="404" r:id="rId15"/>
    <p:sldId id="403" r:id="rId16"/>
    <p:sldId id="376" r:id="rId17"/>
    <p:sldId id="393" r:id="rId18"/>
    <p:sldId id="378" r:id="rId19"/>
    <p:sldId id="33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5" autoAdjust="0"/>
    <p:restoredTop sz="94660"/>
  </p:normalViewPr>
  <p:slideViewPr>
    <p:cSldViewPr snapToGrid="0">
      <p:cViewPr varScale="1">
        <p:scale>
          <a:sx n="89" d="100"/>
          <a:sy n="89" d="100"/>
        </p:scale>
        <p:origin x="384" y="58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g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g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D4C633-AD50-4407-8C68-BA653022E6C5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CF8F1A-2331-4878-99CE-504376DB6521}">
      <dgm:prSet phldrT="[Text]" phldr="1"/>
      <dgm:spPr/>
      <dgm:t>
        <a:bodyPr/>
        <a:lstStyle/>
        <a:p>
          <a:endParaRPr lang="en-US" dirty="0"/>
        </a:p>
      </dgm:t>
    </dgm:pt>
    <dgm:pt modelId="{327A6C56-165E-42F0-BFB6-E9F2CBA7C0FE}" type="parTrans" cxnId="{899BE127-0B53-4960-8CA5-60F18FDC593E}">
      <dgm:prSet/>
      <dgm:spPr/>
      <dgm:t>
        <a:bodyPr/>
        <a:lstStyle/>
        <a:p>
          <a:endParaRPr lang="en-US"/>
        </a:p>
      </dgm:t>
    </dgm:pt>
    <dgm:pt modelId="{96392871-D311-4AA5-84A3-DA43C08502C0}" type="sibTrans" cxnId="{899BE127-0B53-4960-8CA5-60F18FDC593E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F7DA8A2-5CFC-4166-9DDD-B1582E0AF7BD}">
      <dgm:prSet phldrT="[Text]" phldr="1"/>
      <dgm:spPr/>
      <dgm:t>
        <a:bodyPr/>
        <a:lstStyle/>
        <a:p>
          <a:endParaRPr lang="en-US" dirty="0"/>
        </a:p>
      </dgm:t>
    </dgm:pt>
    <dgm:pt modelId="{ACA40298-2647-48B6-B159-7D2AE1B6FF2E}" type="parTrans" cxnId="{25979D4D-420D-4A92-ABE0-55DFEB93606D}">
      <dgm:prSet/>
      <dgm:spPr/>
      <dgm:t>
        <a:bodyPr/>
        <a:lstStyle/>
        <a:p>
          <a:endParaRPr lang="en-US"/>
        </a:p>
      </dgm:t>
    </dgm:pt>
    <dgm:pt modelId="{18A0633A-A25E-45E5-A9E4-F0B01F9C91CD}" type="sibTrans" cxnId="{25979D4D-420D-4A92-ABE0-55DFEB93606D}">
      <dgm:prSet/>
      <dgm:spPr/>
      <dgm:t>
        <a:bodyPr/>
        <a:lstStyle/>
        <a:p>
          <a:endParaRPr lang="en-US"/>
        </a:p>
      </dgm:t>
    </dgm:pt>
    <dgm:pt modelId="{A7DA755E-EDE7-4821-8AB2-8296E2D523F2}">
      <dgm:prSet phldrT="[Text]" phldr="1"/>
      <dgm:spPr/>
      <dgm:t>
        <a:bodyPr/>
        <a:lstStyle/>
        <a:p>
          <a:endParaRPr lang="en-US" dirty="0"/>
        </a:p>
      </dgm:t>
    </dgm:pt>
    <dgm:pt modelId="{98E0F933-08EB-4912-9F86-421DC109F500}" type="parTrans" cxnId="{7B77D3BE-4A44-489D-87D4-8A15144150E4}">
      <dgm:prSet/>
      <dgm:spPr/>
      <dgm:t>
        <a:bodyPr/>
        <a:lstStyle/>
        <a:p>
          <a:endParaRPr lang="en-US"/>
        </a:p>
      </dgm:t>
    </dgm:pt>
    <dgm:pt modelId="{B03F52EF-11B7-424D-88C2-1747E743D821}" type="sibTrans" cxnId="{7B77D3BE-4A44-489D-87D4-8A15144150E4}">
      <dgm:prSet/>
      <dgm:spPr/>
      <dgm:t>
        <a:bodyPr/>
        <a:lstStyle/>
        <a:p>
          <a:endParaRPr lang="en-US"/>
        </a:p>
      </dgm:t>
    </dgm:pt>
    <dgm:pt modelId="{82893CA8-634B-4002-A8D6-6A05E2DE1DF5}">
      <dgm:prSet/>
      <dgm:spPr/>
      <dgm:t>
        <a:bodyPr/>
        <a:lstStyle/>
        <a:p>
          <a:endParaRPr lang="en-US" dirty="0"/>
        </a:p>
      </dgm:t>
    </dgm:pt>
    <dgm:pt modelId="{2CB405C8-A0B1-46C7-B255-7B434022753F}" type="parTrans" cxnId="{A4BC9454-24F1-49C7-B66E-7F1507954529}">
      <dgm:prSet/>
      <dgm:spPr/>
      <dgm:t>
        <a:bodyPr/>
        <a:lstStyle/>
        <a:p>
          <a:endParaRPr lang="en-US"/>
        </a:p>
      </dgm:t>
    </dgm:pt>
    <dgm:pt modelId="{B307867A-EFAE-46C2-921C-2F3EEA245498}" type="sibTrans" cxnId="{A4BC9454-24F1-49C7-B66E-7F1507954529}">
      <dgm:prSet/>
      <dgm:spPr/>
      <dgm:t>
        <a:bodyPr/>
        <a:lstStyle/>
        <a:p>
          <a:endParaRPr lang="en-US"/>
        </a:p>
      </dgm:t>
    </dgm:pt>
    <dgm:pt modelId="{DAE59ACD-B63B-4A16-89BD-51C04924A46E}">
      <dgm:prSet phldrT="[Text]" phldr="1"/>
      <dgm:spPr/>
      <dgm:t>
        <a:bodyPr/>
        <a:lstStyle/>
        <a:p>
          <a:endParaRPr lang="en-US" dirty="0"/>
        </a:p>
      </dgm:t>
    </dgm:pt>
    <dgm:pt modelId="{6B2DF0EF-BA29-4397-BDE6-9494C7A5E613}" type="sibTrans" cxnId="{B2FCFFD5-12D4-447F-A811-387140EC8204}">
      <dgm:prSet/>
      <dgm:spPr/>
      <dgm:t>
        <a:bodyPr/>
        <a:lstStyle/>
        <a:p>
          <a:endParaRPr lang="en-US"/>
        </a:p>
      </dgm:t>
    </dgm:pt>
    <dgm:pt modelId="{7EA04DF7-88A9-4802-BBE1-F04D735DAA56}" type="parTrans" cxnId="{B2FCFFD5-12D4-447F-A811-387140EC8204}">
      <dgm:prSet/>
      <dgm:spPr/>
      <dgm:t>
        <a:bodyPr/>
        <a:lstStyle/>
        <a:p>
          <a:endParaRPr lang="en-US"/>
        </a:p>
      </dgm:t>
    </dgm:pt>
    <dgm:pt modelId="{E810094E-05CE-45B1-A4FC-6BB464CBECB3}">
      <dgm:prSet/>
      <dgm:spPr/>
      <dgm:t>
        <a:bodyPr/>
        <a:lstStyle/>
        <a:p>
          <a:endParaRPr lang="en-US" dirty="0"/>
        </a:p>
      </dgm:t>
    </dgm:pt>
    <dgm:pt modelId="{2CDE7B9E-EB54-4A0A-A8AA-D026216F9A22}" type="sibTrans" cxnId="{E1CF289A-E830-4D0C-9EAE-37CDD9DADED5}">
      <dgm:prSet/>
      <dgm:spPr/>
      <dgm:t>
        <a:bodyPr/>
        <a:lstStyle/>
        <a:p>
          <a:endParaRPr lang="en-US"/>
        </a:p>
      </dgm:t>
    </dgm:pt>
    <dgm:pt modelId="{D72C5794-488F-4AD6-B23A-22A7C22B6F09}" type="parTrans" cxnId="{E1CF289A-E830-4D0C-9EAE-37CDD9DADED5}">
      <dgm:prSet/>
      <dgm:spPr/>
      <dgm:t>
        <a:bodyPr/>
        <a:lstStyle/>
        <a:p>
          <a:endParaRPr lang="en-US"/>
        </a:p>
      </dgm:t>
    </dgm:pt>
    <dgm:pt modelId="{95543F11-F642-4428-80F7-3F03C87DC674}" type="pres">
      <dgm:prSet presAssocID="{A3D4C633-AD50-4407-8C68-BA653022E6C5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70278C0B-04A3-4A4B-A848-706C0DABE5CB}" type="pres">
      <dgm:prSet presAssocID="{96392871-D311-4AA5-84A3-DA43C08502C0}" presName="picture_1" presStyleLbl="bgImgPlace1" presStyleIdx="0" presStyleCnt="1" custLinFactX="-10746" custLinFactNeighborX="-100000" custLinFactNeighborY="772"/>
      <dgm:spPr/>
      <dgm:t>
        <a:bodyPr/>
        <a:lstStyle/>
        <a:p>
          <a:endParaRPr lang="en-US"/>
        </a:p>
      </dgm:t>
    </dgm:pt>
    <dgm:pt modelId="{19201922-47FD-4924-BB46-BD295832586F}" type="pres">
      <dgm:prSet presAssocID="{44CF8F1A-2331-4878-99CE-504376DB6521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EEBD6-63D5-406C-AFB0-0BD2F71AE308}" type="pres">
      <dgm:prSet presAssocID="{A3D4C633-AD50-4407-8C68-BA653022E6C5}" presName="linV" presStyleCnt="0"/>
      <dgm:spPr/>
    </dgm:pt>
    <dgm:pt modelId="{3710F4EE-0B1E-401C-AC34-E2200EBBD062}" type="pres">
      <dgm:prSet presAssocID="{E810094E-05CE-45B1-A4FC-6BB464CBECB3}" presName="pair" presStyleCnt="0"/>
      <dgm:spPr/>
    </dgm:pt>
    <dgm:pt modelId="{5D855DF7-D72D-4188-A2C6-3044CE3EFD6F}" type="pres">
      <dgm:prSet presAssocID="{E810094E-05CE-45B1-A4FC-6BB464CBECB3}" presName="spaceH" presStyleLbl="node1" presStyleIdx="0" presStyleCnt="0"/>
      <dgm:spPr/>
    </dgm:pt>
    <dgm:pt modelId="{33A473C2-C887-498A-8D7A-DA06D2176B3D}" type="pres">
      <dgm:prSet presAssocID="{E810094E-05CE-45B1-A4FC-6BB464CBECB3}" presName="desPictures" presStyleLbl="alignImgPlace1" presStyleIdx="0" presStyleCnt="5" custLinFactX="-200000" custLinFactNeighborX="-202986" custLinFactNeighborY="6121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398948E-DA65-4264-B23F-A3DAFE6E78DD}" type="pres">
      <dgm:prSet presAssocID="{E810094E-05CE-45B1-A4FC-6BB464CBECB3}" presName="desTextWrapper" presStyleCnt="0"/>
      <dgm:spPr/>
    </dgm:pt>
    <dgm:pt modelId="{689FDABE-76B8-4891-BF7A-471867036954}" type="pres">
      <dgm:prSet presAssocID="{E810094E-05CE-45B1-A4FC-6BB464CBECB3}" presName="des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9FF1B-E800-4C0D-A943-36AAD2B29B90}" type="pres">
      <dgm:prSet presAssocID="{2CDE7B9E-EB54-4A0A-A8AA-D026216F9A22}" presName="spaceV" presStyleCnt="0"/>
      <dgm:spPr/>
    </dgm:pt>
    <dgm:pt modelId="{D4361DF1-2843-4AB2-8254-CCD8E8D95702}" type="pres">
      <dgm:prSet presAssocID="{82893CA8-634B-4002-A8D6-6A05E2DE1DF5}" presName="pair" presStyleCnt="0"/>
      <dgm:spPr/>
    </dgm:pt>
    <dgm:pt modelId="{17A120FC-AB29-4F38-8C79-7A349C45DA10}" type="pres">
      <dgm:prSet presAssocID="{82893CA8-634B-4002-A8D6-6A05E2DE1DF5}" presName="spaceH" presStyleLbl="node1" presStyleIdx="0" presStyleCnt="0"/>
      <dgm:spPr/>
    </dgm:pt>
    <dgm:pt modelId="{C65FF0AC-038F-4750-97BA-FA7CB0DE2181}" type="pres">
      <dgm:prSet presAssocID="{82893CA8-634B-4002-A8D6-6A05E2DE1DF5}" presName="desPictures" presStyleLbl="alignImgPlace1" presStyleIdx="1" presStyleCnt="5" custLinFactX="-200000" custLinFactNeighborX="-203507" custLinFactNeighborY="-1229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284888B-C278-42E9-AC57-EA85E03D2779}" type="pres">
      <dgm:prSet presAssocID="{82893CA8-634B-4002-A8D6-6A05E2DE1DF5}" presName="desTextWrapper" presStyleCnt="0"/>
      <dgm:spPr/>
    </dgm:pt>
    <dgm:pt modelId="{DAEB88F4-CDA8-4FAE-95F3-F3EF8C9D7E32}" type="pres">
      <dgm:prSet presAssocID="{82893CA8-634B-4002-A8D6-6A05E2DE1DF5}" presName="des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94736E-853A-4856-AF45-FF0DDA70FA62}" type="pres">
      <dgm:prSet presAssocID="{B307867A-EFAE-46C2-921C-2F3EEA245498}" presName="spaceV" presStyleCnt="0"/>
      <dgm:spPr/>
    </dgm:pt>
    <dgm:pt modelId="{79FBE660-E252-4F8B-9299-294B612B729D}" type="pres">
      <dgm:prSet presAssocID="{DAE59ACD-B63B-4A16-89BD-51C04924A46E}" presName="pair" presStyleCnt="0"/>
      <dgm:spPr/>
    </dgm:pt>
    <dgm:pt modelId="{C9C45608-E4D3-4442-B955-D738A01F6DAD}" type="pres">
      <dgm:prSet presAssocID="{DAE59ACD-B63B-4A16-89BD-51C04924A46E}" presName="spaceH" presStyleLbl="node1" presStyleIdx="0" presStyleCnt="0"/>
      <dgm:spPr/>
    </dgm:pt>
    <dgm:pt modelId="{53C04A6C-B388-44D9-9E39-093A0385C9AF}" type="pres">
      <dgm:prSet presAssocID="{DAE59ACD-B63B-4A16-89BD-51C04924A46E}" presName="desPictures" presStyleLbl="alignImgPlace1" presStyleIdx="2" presStyleCnt="5" custLinFactX="-200000" custLinFactNeighborX="-203507" custLinFactNeighborY="-19047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08AC2E4-2C18-4CAA-BECE-D76A25558EBD}" type="pres">
      <dgm:prSet presAssocID="{DAE59ACD-B63B-4A16-89BD-51C04924A46E}" presName="desTextWrapper" presStyleCnt="0"/>
      <dgm:spPr/>
    </dgm:pt>
    <dgm:pt modelId="{ED86CC78-60AB-42C3-BB3C-3F41655B93CD}" type="pres">
      <dgm:prSet presAssocID="{DAE59ACD-B63B-4A16-89BD-51C04924A46E}" presName="desText" presStyleLbl="revTx" presStyleIdx="2" presStyleCnt="5" custLinFactX="-400000" custLinFactY="-100000" custLinFactNeighborX="-415711" custLinFactNeighborY="-136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98C85-BF58-451F-99EE-50C77E12F84B}" type="pres">
      <dgm:prSet presAssocID="{6B2DF0EF-BA29-4397-BDE6-9494C7A5E613}" presName="spaceV" presStyleCnt="0"/>
      <dgm:spPr/>
    </dgm:pt>
    <dgm:pt modelId="{7F6FC1A3-6D4D-4AA3-9FA2-14DD572D6F42}" type="pres">
      <dgm:prSet presAssocID="{5F7DA8A2-5CFC-4166-9DDD-B1582E0AF7BD}" presName="pair" presStyleCnt="0"/>
      <dgm:spPr/>
    </dgm:pt>
    <dgm:pt modelId="{A7A18FF9-6B78-4E91-94C2-A05E56CC7F15}" type="pres">
      <dgm:prSet presAssocID="{5F7DA8A2-5CFC-4166-9DDD-B1582E0AF7BD}" presName="spaceH" presStyleLbl="node1" presStyleIdx="0" presStyleCnt="0"/>
      <dgm:spPr/>
    </dgm:pt>
    <dgm:pt modelId="{3E494D52-DFB0-4D72-9624-DAE533F3CCF5}" type="pres">
      <dgm:prSet presAssocID="{5F7DA8A2-5CFC-4166-9DDD-B1582E0AF7BD}" presName="desPictures" presStyleLbl="alignImgPlace1" presStyleIdx="3" presStyleCnt="5" custLinFactX="-200000" custLinFactNeighborX="-203507" custLinFactNeighborY="13827"/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FFC09EA-F58E-4B24-AB15-5A836F35EB56}" type="pres">
      <dgm:prSet presAssocID="{5F7DA8A2-5CFC-4166-9DDD-B1582E0AF7BD}" presName="desTextWrapper" presStyleCnt="0"/>
      <dgm:spPr/>
    </dgm:pt>
    <dgm:pt modelId="{3833468A-C70C-4652-9E2F-AB7A880FBF96}" type="pres">
      <dgm:prSet presAssocID="{5F7DA8A2-5CFC-4166-9DDD-B1582E0AF7BD}" presName="desText" presStyleLbl="revTx" presStyleIdx="3" presStyleCnt="5" custLinFactX="-400000" custLinFactY="-100000" custLinFactNeighborX="-414668" custLinFactNeighborY="-190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1FCE6-F8D0-47F2-A1AF-D84515FDE455}" type="pres">
      <dgm:prSet presAssocID="{18A0633A-A25E-45E5-A9E4-F0B01F9C91CD}" presName="spaceV" presStyleCnt="0"/>
      <dgm:spPr/>
    </dgm:pt>
    <dgm:pt modelId="{C85CC459-C6C4-4DFD-A689-1143684F98D3}" type="pres">
      <dgm:prSet presAssocID="{A7DA755E-EDE7-4821-8AB2-8296E2D523F2}" presName="pair" presStyleCnt="0"/>
      <dgm:spPr/>
    </dgm:pt>
    <dgm:pt modelId="{D21EA524-2B97-4C01-85B0-EB8A4C8BAA0D}" type="pres">
      <dgm:prSet presAssocID="{A7DA755E-EDE7-4821-8AB2-8296E2D523F2}" presName="spaceH" presStyleLbl="node1" presStyleIdx="0" presStyleCnt="0"/>
      <dgm:spPr/>
    </dgm:pt>
    <dgm:pt modelId="{BF732936-4476-4CC3-8056-3F0CDC5D23D9}" type="pres">
      <dgm:prSet presAssocID="{A7DA755E-EDE7-4821-8AB2-8296E2D523F2}" presName="desPictures" presStyleLbl="alignImgPlace1" presStyleIdx="4" presStyleCnt="5" custLinFactX="-200000" custLinFactNeighborX="-200978" custLinFactNeighborY="-3507"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B841FB3-3B7B-4EF9-BE92-1D8BBE57CF21}" type="pres">
      <dgm:prSet presAssocID="{A7DA755E-EDE7-4821-8AB2-8296E2D523F2}" presName="desTextWrapper" presStyleCnt="0"/>
      <dgm:spPr/>
    </dgm:pt>
    <dgm:pt modelId="{9DDAACF5-DEDE-4816-B488-53E6697347D4}" type="pres">
      <dgm:prSet presAssocID="{A7DA755E-EDE7-4821-8AB2-8296E2D523F2}" presName="desText" presStyleLbl="revTx" presStyleIdx="4" presStyleCnt="5" custLinFactX="-400000" custLinFactY="-141825" custLinFactNeighborX="-415710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A340C-C8BC-4451-844E-FA2BD65BB166}" type="pres">
      <dgm:prSet presAssocID="{A3D4C633-AD50-4407-8C68-BA653022E6C5}" presName="maxNode" presStyleCnt="0"/>
      <dgm:spPr/>
    </dgm:pt>
    <dgm:pt modelId="{0F11850C-8C87-4BA3-BA76-D80F18F1156A}" type="pres">
      <dgm:prSet presAssocID="{A3D4C633-AD50-4407-8C68-BA653022E6C5}" presName="Name33" presStyleCnt="0"/>
      <dgm:spPr/>
    </dgm:pt>
  </dgm:ptLst>
  <dgm:cxnLst>
    <dgm:cxn modelId="{73AAD265-CC48-420B-89D3-03B5924C0941}" type="presOf" srcId="{44CF8F1A-2331-4878-99CE-504376DB6521}" destId="{19201922-47FD-4924-BB46-BD295832586F}" srcOrd="0" destOrd="0" presId="urn:microsoft.com/office/officeart/2008/layout/AccentedPicture"/>
    <dgm:cxn modelId="{A4BC9454-24F1-49C7-B66E-7F1507954529}" srcId="{A3D4C633-AD50-4407-8C68-BA653022E6C5}" destId="{82893CA8-634B-4002-A8D6-6A05E2DE1DF5}" srcOrd="2" destOrd="0" parTransId="{2CB405C8-A0B1-46C7-B255-7B434022753F}" sibTransId="{B307867A-EFAE-46C2-921C-2F3EEA245498}"/>
    <dgm:cxn modelId="{E1CF289A-E830-4D0C-9EAE-37CDD9DADED5}" srcId="{A3D4C633-AD50-4407-8C68-BA653022E6C5}" destId="{E810094E-05CE-45B1-A4FC-6BB464CBECB3}" srcOrd="1" destOrd="0" parTransId="{D72C5794-488F-4AD6-B23A-22A7C22B6F09}" sibTransId="{2CDE7B9E-EB54-4A0A-A8AA-D026216F9A22}"/>
    <dgm:cxn modelId="{8D3F70F6-BB9E-446E-9A49-D8B12914A259}" type="presOf" srcId="{DAE59ACD-B63B-4A16-89BD-51C04924A46E}" destId="{ED86CC78-60AB-42C3-BB3C-3F41655B93CD}" srcOrd="0" destOrd="0" presId="urn:microsoft.com/office/officeart/2008/layout/AccentedPicture"/>
    <dgm:cxn modelId="{54F6957E-A37A-4637-9E60-A08C07C2AAAB}" type="presOf" srcId="{5F7DA8A2-5CFC-4166-9DDD-B1582E0AF7BD}" destId="{3833468A-C70C-4652-9E2F-AB7A880FBF96}" srcOrd="0" destOrd="0" presId="urn:microsoft.com/office/officeart/2008/layout/AccentedPicture"/>
    <dgm:cxn modelId="{D8AB352C-762F-453E-8E7F-476692BAB48E}" type="presOf" srcId="{A3D4C633-AD50-4407-8C68-BA653022E6C5}" destId="{95543F11-F642-4428-80F7-3F03C87DC674}" srcOrd="0" destOrd="0" presId="urn:microsoft.com/office/officeart/2008/layout/AccentedPicture"/>
    <dgm:cxn modelId="{38FC8641-DDF4-4D3E-A52E-542B3CA95FC8}" type="presOf" srcId="{E810094E-05CE-45B1-A4FC-6BB464CBECB3}" destId="{689FDABE-76B8-4891-BF7A-471867036954}" srcOrd="0" destOrd="0" presId="urn:microsoft.com/office/officeart/2008/layout/AccentedPicture"/>
    <dgm:cxn modelId="{BB16C912-7F57-4F99-A1FA-B8CF8EAF01F6}" type="presOf" srcId="{82893CA8-634B-4002-A8D6-6A05E2DE1DF5}" destId="{DAEB88F4-CDA8-4FAE-95F3-F3EF8C9D7E32}" srcOrd="0" destOrd="0" presId="urn:microsoft.com/office/officeart/2008/layout/AccentedPicture"/>
    <dgm:cxn modelId="{899BE127-0B53-4960-8CA5-60F18FDC593E}" srcId="{A3D4C633-AD50-4407-8C68-BA653022E6C5}" destId="{44CF8F1A-2331-4878-99CE-504376DB6521}" srcOrd="0" destOrd="0" parTransId="{327A6C56-165E-42F0-BFB6-E9F2CBA7C0FE}" sibTransId="{96392871-D311-4AA5-84A3-DA43C08502C0}"/>
    <dgm:cxn modelId="{B2FCFFD5-12D4-447F-A811-387140EC8204}" srcId="{A3D4C633-AD50-4407-8C68-BA653022E6C5}" destId="{DAE59ACD-B63B-4A16-89BD-51C04924A46E}" srcOrd="3" destOrd="0" parTransId="{7EA04DF7-88A9-4802-BBE1-F04D735DAA56}" sibTransId="{6B2DF0EF-BA29-4397-BDE6-9494C7A5E613}"/>
    <dgm:cxn modelId="{25979D4D-420D-4A92-ABE0-55DFEB93606D}" srcId="{A3D4C633-AD50-4407-8C68-BA653022E6C5}" destId="{5F7DA8A2-5CFC-4166-9DDD-B1582E0AF7BD}" srcOrd="4" destOrd="0" parTransId="{ACA40298-2647-48B6-B159-7D2AE1B6FF2E}" sibTransId="{18A0633A-A25E-45E5-A9E4-F0B01F9C91CD}"/>
    <dgm:cxn modelId="{546C52DB-1B0C-4CBD-AE23-5DE52676BA8E}" type="presOf" srcId="{96392871-D311-4AA5-84A3-DA43C08502C0}" destId="{70278C0B-04A3-4A4B-A848-706C0DABE5CB}" srcOrd="0" destOrd="0" presId="urn:microsoft.com/office/officeart/2008/layout/AccentedPicture"/>
    <dgm:cxn modelId="{7B77D3BE-4A44-489D-87D4-8A15144150E4}" srcId="{A3D4C633-AD50-4407-8C68-BA653022E6C5}" destId="{A7DA755E-EDE7-4821-8AB2-8296E2D523F2}" srcOrd="5" destOrd="0" parTransId="{98E0F933-08EB-4912-9F86-421DC109F500}" sibTransId="{B03F52EF-11B7-424D-88C2-1747E743D821}"/>
    <dgm:cxn modelId="{4798A31B-D50F-462D-B850-84F34C5119A8}" type="presOf" srcId="{A7DA755E-EDE7-4821-8AB2-8296E2D523F2}" destId="{9DDAACF5-DEDE-4816-B488-53E6697347D4}" srcOrd="0" destOrd="0" presId="urn:microsoft.com/office/officeart/2008/layout/AccentedPicture"/>
    <dgm:cxn modelId="{51755BCB-8339-4F82-A918-E81DFFAF026F}" type="presParOf" srcId="{95543F11-F642-4428-80F7-3F03C87DC674}" destId="{70278C0B-04A3-4A4B-A848-706C0DABE5CB}" srcOrd="0" destOrd="0" presId="urn:microsoft.com/office/officeart/2008/layout/AccentedPicture"/>
    <dgm:cxn modelId="{EBE46011-9333-4F9C-A8EF-7AC69E3CBF03}" type="presParOf" srcId="{95543F11-F642-4428-80F7-3F03C87DC674}" destId="{19201922-47FD-4924-BB46-BD295832586F}" srcOrd="1" destOrd="0" presId="urn:microsoft.com/office/officeart/2008/layout/AccentedPicture"/>
    <dgm:cxn modelId="{A3027DFC-BD68-48F3-A195-0121E29CB7D7}" type="presParOf" srcId="{95543F11-F642-4428-80F7-3F03C87DC674}" destId="{9E1EEBD6-63D5-406C-AFB0-0BD2F71AE308}" srcOrd="2" destOrd="0" presId="urn:microsoft.com/office/officeart/2008/layout/AccentedPicture"/>
    <dgm:cxn modelId="{73D956C0-192B-4243-8763-C8970BA738F4}" type="presParOf" srcId="{9E1EEBD6-63D5-406C-AFB0-0BD2F71AE308}" destId="{3710F4EE-0B1E-401C-AC34-E2200EBBD062}" srcOrd="0" destOrd="0" presId="urn:microsoft.com/office/officeart/2008/layout/AccentedPicture"/>
    <dgm:cxn modelId="{0A57A960-C25F-428D-B4F9-CD1DED8D5D20}" type="presParOf" srcId="{3710F4EE-0B1E-401C-AC34-E2200EBBD062}" destId="{5D855DF7-D72D-4188-A2C6-3044CE3EFD6F}" srcOrd="0" destOrd="0" presId="urn:microsoft.com/office/officeart/2008/layout/AccentedPicture"/>
    <dgm:cxn modelId="{D82D8CB0-3C37-44C0-B9D5-E96D439467A6}" type="presParOf" srcId="{3710F4EE-0B1E-401C-AC34-E2200EBBD062}" destId="{33A473C2-C887-498A-8D7A-DA06D2176B3D}" srcOrd="1" destOrd="0" presId="urn:microsoft.com/office/officeart/2008/layout/AccentedPicture"/>
    <dgm:cxn modelId="{2AEE740A-62A5-4B2C-97BB-8816698606CE}" type="presParOf" srcId="{3710F4EE-0B1E-401C-AC34-E2200EBBD062}" destId="{8398948E-DA65-4264-B23F-A3DAFE6E78DD}" srcOrd="2" destOrd="0" presId="urn:microsoft.com/office/officeart/2008/layout/AccentedPicture"/>
    <dgm:cxn modelId="{9EDD5B4B-6490-4F27-B359-520570DCC879}" type="presParOf" srcId="{8398948E-DA65-4264-B23F-A3DAFE6E78DD}" destId="{689FDABE-76B8-4891-BF7A-471867036954}" srcOrd="0" destOrd="0" presId="urn:microsoft.com/office/officeart/2008/layout/AccentedPicture"/>
    <dgm:cxn modelId="{1E86B9EB-3217-4247-ABFF-A760A8263A7B}" type="presParOf" srcId="{9E1EEBD6-63D5-406C-AFB0-0BD2F71AE308}" destId="{7A49FF1B-E800-4C0D-A943-36AAD2B29B90}" srcOrd="1" destOrd="0" presId="urn:microsoft.com/office/officeart/2008/layout/AccentedPicture"/>
    <dgm:cxn modelId="{485A0434-6A96-4D51-BD31-9A6CA7A3A56A}" type="presParOf" srcId="{9E1EEBD6-63D5-406C-AFB0-0BD2F71AE308}" destId="{D4361DF1-2843-4AB2-8254-CCD8E8D95702}" srcOrd="2" destOrd="0" presId="urn:microsoft.com/office/officeart/2008/layout/AccentedPicture"/>
    <dgm:cxn modelId="{664FAE08-6D22-4FB3-8AB7-A1B5E7666106}" type="presParOf" srcId="{D4361DF1-2843-4AB2-8254-CCD8E8D95702}" destId="{17A120FC-AB29-4F38-8C79-7A349C45DA10}" srcOrd="0" destOrd="0" presId="urn:microsoft.com/office/officeart/2008/layout/AccentedPicture"/>
    <dgm:cxn modelId="{57B657B1-492A-45E9-A2C6-3425F4267AB3}" type="presParOf" srcId="{D4361DF1-2843-4AB2-8254-CCD8E8D95702}" destId="{C65FF0AC-038F-4750-97BA-FA7CB0DE2181}" srcOrd="1" destOrd="0" presId="urn:microsoft.com/office/officeart/2008/layout/AccentedPicture"/>
    <dgm:cxn modelId="{03C87B42-24E5-4687-9C1C-9C30A7551081}" type="presParOf" srcId="{D4361DF1-2843-4AB2-8254-CCD8E8D95702}" destId="{2284888B-C278-42E9-AC57-EA85E03D2779}" srcOrd="2" destOrd="0" presId="urn:microsoft.com/office/officeart/2008/layout/AccentedPicture"/>
    <dgm:cxn modelId="{6C8D06A4-4610-40C6-A752-CBE798899EA7}" type="presParOf" srcId="{2284888B-C278-42E9-AC57-EA85E03D2779}" destId="{DAEB88F4-CDA8-4FAE-95F3-F3EF8C9D7E32}" srcOrd="0" destOrd="0" presId="urn:microsoft.com/office/officeart/2008/layout/AccentedPicture"/>
    <dgm:cxn modelId="{4B1C7305-0970-46E9-A92C-73CCD9ADD942}" type="presParOf" srcId="{9E1EEBD6-63D5-406C-AFB0-0BD2F71AE308}" destId="{6794736E-853A-4856-AF45-FF0DDA70FA62}" srcOrd="3" destOrd="0" presId="urn:microsoft.com/office/officeart/2008/layout/AccentedPicture"/>
    <dgm:cxn modelId="{159B82D2-8D4E-408D-B608-CE8722F210F2}" type="presParOf" srcId="{9E1EEBD6-63D5-406C-AFB0-0BD2F71AE308}" destId="{79FBE660-E252-4F8B-9299-294B612B729D}" srcOrd="4" destOrd="0" presId="urn:microsoft.com/office/officeart/2008/layout/AccentedPicture"/>
    <dgm:cxn modelId="{75B14A7C-4181-4629-8190-B27E65F6EEEA}" type="presParOf" srcId="{79FBE660-E252-4F8B-9299-294B612B729D}" destId="{C9C45608-E4D3-4442-B955-D738A01F6DAD}" srcOrd="0" destOrd="0" presId="urn:microsoft.com/office/officeart/2008/layout/AccentedPicture"/>
    <dgm:cxn modelId="{37930DB0-2CC2-4FC1-8E36-60A77512FDB3}" type="presParOf" srcId="{79FBE660-E252-4F8B-9299-294B612B729D}" destId="{53C04A6C-B388-44D9-9E39-093A0385C9AF}" srcOrd="1" destOrd="0" presId="urn:microsoft.com/office/officeart/2008/layout/AccentedPicture"/>
    <dgm:cxn modelId="{653CF444-F208-4E0D-8AFD-3F136E3A1A04}" type="presParOf" srcId="{79FBE660-E252-4F8B-9299-294B612B729D}" destId="{C08AC2E4-2C18-4CAA-BECE-D76A25558EBD}" srcOrd="2" destOrd="0" presId="urn:microsoft.com/office/officeart/2008/layout/AccentedPicture"/>
    <dgm:cxn modelId="{7B467C91-1A5F-4259-9A39-0DA3CCBAFE8F}" type="presParOf" srcId="{C08AC2E4-2C18-4CAA-BECE-D76A25558EBD}" destId="{ED86CC78-60AB-42C3-BB3C-3F41655B93CD}" srcOrd="0" destOrd="0" presId="urn:microsoft.com/office/officeart/2008/layout/AccentedPicture"/>
    <dgm:cxn modelId="{0B689D38-66E8-41E3-BACA-90611116D0B4}" type="presParOf" srcId="{9E1EEBD6-63D5-406C-AFB0-0BD2F71AE308}" destId="{AE898C85-BF58-451F-99EE-50C77E12F84B}" srcOrd="5" destOrd="0" presId="urn:microsoft.com/office/officeart/2008/layout/AccentedPicture"/>
    <dgm:cxn modelId="{6F101BB8-13A8-49F4-9670-6C29B6437A22}" type="presParOf" srcId="{9E1EEBD6-63D5-406C-AFB0-0BD2F71AE308}" destId="{7F6FC1A3-6D4D-4AA3-9FA2-14DD572D6F42}" srcOrd="6" destOrd="0" presId="urn:microsoft.com/office/officeart/2008/layout/AccentedPicture"/>
    <dgm:cxn modelId="{931FA8D5-F281-41FB-8819-087991B4C3F1}" type="presParOf" srcId="{7F6FC1A3-6D4D-4AA3-9FA2-14DD572D6F42}" destId="{A7A18FF9-6B78-4E91-94C2-A05E56CC7F15}" srcOrd="0" destOrd="0" presId="urn:microsoft.com/office/officeart/2008/layout/AccentedPicture"/>
    <dgm:cxn modelId="{B8AE0B47-7DA8-414F-AFB6-5FCF221A2E2D}" type="presParOf" srcId="{7F6FC1A3-6D4D-4AA3-9FA2-14DD572D6F42}" destId="{3E494D52-DFB0-4D72-9624-DAE533F3CCF5}" srcOrd="1" destOrd="0" presId="urn:microsoft.com/office/officeart/2008/layout/AccentedPicture"/>
    <dgm:cxn modelId="{81F30DA5-767E-4F53-B9CB-0010B5077C58}" type="presParOf" srcId="{7F6FC1A3-6D4D-4AA3-9FA2-14DD572D6F42}" destId="{3FFC09EA-F58E-4B24-AB15-5A836F35EB56}" srcOrd="2" destOrd="0" presId="urn:microsoft.com/office/officeart/2008/layout/AccentedPicture"/>
    <dgm:cxn modelId="{24302BE0-8D01-4307-A4FC-8BDC8103880F}" type="presParOf" srcId="{3FFC09EA-F58E-4B24-AB15-5A836F35EB56}" destId="{3833468A-C70C-4652-9E2F-AB7A880FBF96}" srcOrd="0" destOrd="0" presId="urn:microsoft.com/office/officeart/2008/layout/AccentedPicture"/>
    <dgm:cxn modelId="{6F9303E6-3289-49FA-BDF6-C07B521F3366}" type="presParOf" srcId="{9E1EEBD6-63D5-406C-AFB0-0BD2F71AE308}" destId="{5881FCE6-F8D0-47F2-A1AF-D84515FDE455}" srcOrd="7" destOrd="0" presId="urn:microsoft.com/office/officeart/2008/layout/AccentedPicture"/>
    <dgm:cxn modelId="{7A799E8B-4A21-4410-B544-937510DC1A06}" type="presParOf" srcId="{9E1EEBD6-63D5-406C-AFB0-0BD2F71AE308}" destId="{C85CC459-C6C4-4DFD-A689-1143684F98D3}" srcOrd="8" destOrd="0" presId="urn:microsoft.com/office/officeart/2008/layout/AccentedPicture"/>
    <dgm:cxn modelId="{2FD9D73D-46BD-4C75-AC76-9E760C4B327D}" type="presParOf" srcId="{C85CC459-C6C4-4DFD-A689-1143684F98D3}" destId="{D21EA524-2B97-4C01-85B0-EB8A4C8BAA0D}" srcOrd="0" destOrd="0" presId="urn:microsoft.com/office/officeart/2008/layout/AccentedPicture"/>
    <dgm:cxn modelId="{1DF5EF65-0144-4C44-8DDD-75889825FDF4}" type="presParOf" srcId="{C85CC459-C6C4-4DFD-A689-1143684F98D3}" destId="{BF732936-4476-4CC3-8056-3F0CDC5D23D9}" srcOrd="1" destOrd="0" presId="urn:microsoft.com/office/officeart/2008/layout/AccentedPicture"/>
    <dgm:cxn modelId="{628ADE4B-4B3B-4557-947D-9DC099F9AE84}" type="presParOf" srcId="{C85CC459-C6C4-4DFD-A689-1143684F98D3}" destId="{AB841FB3-3B7B-4EF9-BE92-1D8BBE57CF21}" srcOrd="2" destOrd="0" presId="urn:microsoft.com/office/officeart/2008/layout/AccentedPicture"/>
    <dgm:cxn modelId="{FE4F521C-EA18-496E-B6E4-D94BC778D840}" type="presParOf" srcId="{AB841FB3-3B7B-4EF9-BE92-1D8BBE57CF21}" destId="{9DDAACF5-DEDE-4816-B488-53E6697347D4}" srcOrd="0" destOrd="0" presId="urn:microsoft.com/office/officeart/2008/layout/AccentedPicture"/>
    <dgm:cxn modelId="{2CAE46F2-CBB1-4E7A-9099-37E9E0020069}" type="presParOf" srcId="{95543F11-F642-4428-80F7-3F03C87DC674}" destId="{D5EA340C-C8BC-4451-844E-FA2BD65BB166}" srcOrd="3" destOrd="0" presId="urn:microsoft.com/office/officeart/2008/layout/AccentedPicture"/>
    <dgm:cxn modelId="{93D787FB-2117-4B70-9C2A-CB595A8F578F}" type="presParOf" srcId="{D5EA340C-C8BC-4451-844E-FA2BD65BB166}" destId="{0F11850C-8C87-4BA3-BA76-D80F18F1156A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78C0B-04A3-4A4B-A848-706C0DABE5CB}">
      <dsp:nvSpPr>
        <dsp:cNvPr id="0" name=""/>
        <dsp:cNvSpPr/>
      </dsp:nvSpPr>
      <dsp:spPr>
        <a:xfrm>
          <a:off x="673229" y="153939"/>
          <a:ext cx="2079580" cy="2652526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01922-47FD-4924-BB46-BD295832586F}">
      <dsp:nvSpPr>
        <dsp:cNvPr id="0" name=""/>
        <dsp:cNvSpPr/>
      </dsp:nvSpPr>
      <dsp:spPr>
        <a:xfrm>
          <a:off x="3059465" y="1088371"/>
          <a:ext cx="1601277" cy="159151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380" tIns="119380" rIns="119380" bIns="119380" numCol="1" spcCol="1270" anchor="b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/>
        </a:p>
      </dsp:txBody>
      <dsp:txXfrm>
        <a:off x="3059465" y="1088371"/>
        <a:ext cx="1601277" cy="1591515"/>
      </dsp:txXfrm>
    </dsp:sp>
    <dsp:sp modelId="{33A473C2-C887-498A-8D7A-DA06D2176B3D}">
      <dsp:nvSpPr>
        <dsp:cNvPr id="0" name=""/>
        <dsp:cNvSpPr/>
      </dsp:nvSpPr>
      <dsp:spPr>
        <a:xfrm>
          <a:off x="2746267" y="32043"/>
          <a:ext cx="509860" cy="509860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FDABE-76B8-4891-BF7A-471867036954}">
      <dsp:nvSpPr>
        <dsp:cNvPr id="0" name=""/>
        <dsp:cNvSpPr/>
      </dsp:nvSpPr>
      <dsp:spPr>
        <a:xfrm>
          <a:off x="5310793" y="835"/>
          <a:ext cx="649933" cy="50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40640" rIns="8128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5310793" y="835"/>
        <a:ext cx="649933" cy="509860"/>
      </dsp:txXfrm>
    </dsp:sp>
    <dsp:sp modelId="{C65FF0AC-038F-4750-97BA-FA7CB0DE2181}">
      <dsp:nvSpPr>
        <dsp:cNvPr id="0" name=""/>
        <dsp:cNvSpPr/>
      </dsp:nvSpPr>
      <dsp:spPr>
        <a:xfrm>
          <a:off x="2743611" y="539793"/>
          <a:ext cx="509860" cy="509860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B88F4-CDA8-4FAE-95F3-F3EF8C9D7E32}">
      <dsp:nvSpPr>
        <dsp:cNvPr id="0" name=""/>
        <dsp:cNvSpPr/>
      </dsp:nvSpPr>
      <dsp:spPr>
        <a:xfrm>
          <a:off x="5310793" y="602470"/>
          <a:ext cx="649933" cy="50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40640" rIns="8128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5310793" y="602470"/>
        <a:ext cx="649933" cy="509860"/>
      </dsp:txXfrm>
    </dsp:sp>
    <dsp:sp modelId="{53C04A6C-B388-44D9-9E39-093A0385C9AF}">
      <dsp:nvSpPr>
        <dsp:cNvPr id="0" name=""/>
        <dsp:cNvSpPr/>
      </dsp:nvSpPr>
      <dsp:spPr>
        <a:xfrm>
          <a:off x="2743611" y="1106992"/>
          <a:ext cx="509860" cy="509860"/>
        </a:xfrm>
        <a:prstGeom prst="ellipse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6CC78-60AB-42C3-BB3C-3F41655B93CD}">
      <dsp:nvSpPr>
        <dsp:cNvPr id="0" name=""/>
        <dsp:cNvSpPr/>
      </dsp:nvSpPr>
      <dsp:spPr>
        <a:xfrm>
          <a:off x="9212" y="0"/>
          <a:ext cx="649933" cy="50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24130" rIns="4826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9212" y="0"/>
        <a:ext cx="649933" cy="509860"/>
      </dsp:txXfrm>
    </dsp:sp>
    <dsp:sp modelId="{3E494D52-DFB0-4D72-9624-DAE533F3CCF5}">
      <dsp:nvSpPr>
        <dsp:cNvPr id="0" name=""/>
        <dsp:cNvSpPr/>
      </dsp:nvSpPr>
      <dsp:spPr>
        <a:xfrm>
          <a:off x="2743611" y="1876238"/>
          <a:ext cx="509860" cy="509860"/>
        </a:xfrm>
        <a:prstGeom prst="ellipse">
          <a:avLst/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33468A-C70C-4652-9E2F-AB7A880FBF96}">
      <dsp:nvSpPr>
        <dsp:cNvPr id="0" name=""/>
        <dsp:cNvSpPr/>
      </dsp:nvSpPr>
      <dsp:spPr>
        <a:xfrm>
          <a:off x="15991" y="322297"/>
          <a:ext cx="649933" cy="50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24130" rIns="4826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15991" y="322297"/>
        <a:ext cx="649933" cy="509860"/>
      </dsp:txXfrm>
    </dsp:sp>
    <dsp:sp modelId="{BF732936-4476-4CC3-8056-3F0CDC5D23D9}">
      <dsp:nvSpPr>
        <dsp:cNvPr id="0" name=""/>
        <dsp:cNvSpPr/>
      </dsp:nvSpPr>
      <dsp:spPr>
        <a:xfrm>
          <a:off x="2756505" y="2389494"/>
          <a:ext cx="509860" cy="509860"/>
        </a:xfrm>
        <a:prstGeom prst="ellipse">
          <a:avLst/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AACF5-DEDE-4816-B488-53E6697347D4}">
      <dsp:nvSpPr>
        <dsp:cNvPr id="0" name=""/>
        <dsp:cNvSpPr/>
      </dsp:nvSpPr>
      <dsp:spPr>
        <a:xfrm>
          <a:off x="9218" y="664545"/>
          <a:ext cx="649933" cy="509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24130" rIns="4826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9218" y="664545"/>
        <a:ext cx="649933" cy="509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BDA53-6368-429D-8935-E12BD9F3D48E}" type="datetimeFigureOut">
              <a:rPr lang="en-US" smtClean="0"/>
              <a:t>7/10/20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180FC-B396-44E3-B4BB-6D650673D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4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১। </a:t>
            </a:r>
            <a:r>
              <a:rPr lang="en-US" dirty="0" err="1" smtClean="0"/>
              <a:t>নিজ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অন্যজনের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পৌছাতে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</a:p>
          <a:p>
            <a:r>
              <a:rPr lang="en-US" baseline="0" dirty="0" smtClean="0"/>
              <a:t>২।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ছুড়ে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</a:p>
          <a:p>
            <a:r>
              <a:rPr lang="en-US" baseline="0" dirty="0" smtClean="0"/>
              <a:t>৩।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নিজেই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শিক্ষার্থীর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B </a:t>
            </a:r>
            <a:r>
              <a:rPr lang="en-US" baseline="0" dirty="0" err="1" smtClean="0"/>
              <a:t>শিক্ষার্থীর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</a:p>
          <a:p>
            <a:r>
              <a:rPr lang="en-US" baseline="0" dirty="0" err="1" smtClean="0"/>
              <a:t>একইভাবে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পদ্ধতিতে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পদ্ধতিগুলোকে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টপোলজি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অত:পর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16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ইশারা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যন্ত্র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আদান-প্রদান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13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দলগত</a:t>
            </a:r>
            <a:r>
              <a:rPr lang="en-US" dirty="0" smtClean="0"/>
              <a:t> </a:t>
            </a:r>
            <a:r>
              <a:rPr lang="en-US" dirty="0" err="1" smtClean="0"/>
              <a:t>কাজে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সহযোগিত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32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দলগত</a:t>
            </a:r>
            <a:r>
              <a:rPr lang="en-US" dirty="0" smtClean="0"/>
              <a:t> </a:t>
            </a:r>
            <a:r>
              <a:rPr lang="en-US" dirty="0" err="1" smtClean="0"/>
              <a:t>কাজে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সহযোগিত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1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ইশারা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যন্ত্র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আদান-প্রদান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77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ইশারা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যন্ত্র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আদান-প্রদান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9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গানটির</a:t>
            </a:r>
            <a:r>
              <a:rPr lang="en-US" dirty="0" smtClean="0"/>
              <a:t> </a:t>
            </a:r>
            <a:r>
              <a:rPr lang="en-US" dirty="0" err="1" smtClean="0"/>
              <a:t>মূল</a:t>
            </a:r>
            <a:r>
              <a:rPr lang="en-US" dirty="0" smtClean="0"/>
              <a:t> </a:t>
            </a:r>
            <a:r>
              <a:rPr lang="en-US" dirty="0" err="1" smtClean="0"/>
              <a:t>প্রতিপাদ্য</a:t>
            </a:r>
            <a:r>
              <a:rPr lang="en-US" dirty="0" smtClean="0"/>
              <a:t> </a:t>
            </a:r>
            <a:r>
              <a:rPr lang="en-US" dirty="0" err="1" smtClean="0"/>
              <a:t>বিষয়</a:t>
            </a:r>
            <a:r>
              <a:rPr lang="en-US" dirty="0" smtClean="0"/>
              <a:t> </a:t>
            </a:r>
            <a:r>
              <a:rPr lang="en-US" dirty="0" err="1" smtClean="0"/>
              <a:t>ছিল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হানাদার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বাহিনীর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আঘাত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হানা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27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ইশারা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যন্ত্র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আদান-প্রদান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07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ইশারা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যন্ত্র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আদান-প্রদান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06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ইশারা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যন্ত্র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আদান-প্রদান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00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গানটির</a:t>
            </a:r>
            <a:r>
              <a:rPr lang="en-US" dirty="0" smtClean="0"/>
              <a:t> </a:t>
            </a:r>
            <a:r>
              <a:rPr lang="en-US" dirty="0" err="1" smtClean="0"/>
              <a:t>মূল</a:t>
            </a:r>
            <a:r>
              <a:rPr lang="en-US" dirty="0" smtClean="0"/>
              <a:t> </a:t>
            </a:r>
            <a:r>
              <a:rPr lang="en-US" dirty="0" err="1" smtClean="0"/>
              <a:t>প্রতিপাদ্য</a:t>
            </a:r>
            <a:r>
              <a:rPr lang="en-US" dirty="0" smtClean="0"/>
              <a:t> </a:t>
            </a:r>
            <a:r>
              <a:rPr lang="en-US" dirty="0" err="1" smtClean="0"/>
              <a:t>বিষয়</a:t>
            </a:r>
            <a:r>
              <a:rPr lang="en-US" dirty="0" smtClean="0"/>
              <a:t> </a:t>
            </a:r>
            <a:r>
              <a:rPr lang="en-US" dirty="0" err="1" smtClean="0"/>
              <a:t>ছিল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হানাদার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বাহিনীর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আঘাত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হানা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59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ইশারা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যন্ত্র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আদান-প্রদান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24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44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2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993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358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06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486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984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536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17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57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1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80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906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0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04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7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2D7792-4F25-41E8-811E-776C58FE7652}" type="datetimeFigureOut">
              <a:rPr lang="en-US" smtClean="0"/>
              <a:pPr/>
              <a:t>7/10/20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FBD26C-B08B-4F7E-A4C5-7585EF3A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7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8" r:id="rId2"/>
    <p:sldLayoutId id="2147484469" r:id="rId3"/>
    <p:sldLayoutId id="2147484470" r:id="rId4"/>
    <p:sldLayoutId id="2147484471" r:id="rId5"/>
    <p:sldLayoutId id="2147484472" r:id="rId6"/>
    <p:sldLayoutId id="2147484473" r:id="rId7"/>
    <p:sldLayoutId id="2147484474" r:id="rId8"/>
    <p:sldLayoutId id="2147484475" r:id="rId9"/>
    <p:sldLayoutId id="2147484476" r:id="rId10"/>
    <p:sldLayoutId id="2147484477" r:id="rId11"/>
    <p:sldLayoutId id="2147484478" r:id="rId12"/>
    <p:sldLayoutId id="2147484479" r:id="rId13"/>
    <p:sldLayoutId id="2147484480" r:id="rId14"/>
    <p:sldLayoutId id="2147484481" r:id="rId15"/>
    <p:sldLayoutId id="2147484482" r:id="rId16"/>
    <p:sldLayoutId id="214748448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" y="42728"/>
            <a:ext cx="12109391" cy="67810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1" y="2020790"/>
            <a:ext cx="9143999" cy="28276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17925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7925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6590" y="857250"/>
            <a:ext cx="64588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485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/>
          <p:cNvCxnSpPr/>
          <p:nvPr/>
        </p:nvCxnSpPr>
        <p:spPr>
          <a:xfrm flipH="1">
            <a:off x="5144105" y="5027464"/>
            <a:ext cx="25411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18"/>
          <p:cNvSpPr>
            <a:spLocks noGrp="1"/>
          </p:cNvSpPr>
          <p:nvPr>
            <p:ph type="title"/>
          </p:nvPr>
        </p:nvSpPr>
        <p:spPr>
          <a:xfrm>
            <a:off x="1266450" y="740911"/>
            <a:ext cx="9601196" cy="59645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কম্পিউটার</a:t>
            </a:r>
            <a:r>
              <a:rPr lang="en-US" dirty="0"/>
              <a:t> </a:t>
            </a:r>
            <a:r>
              <a:rPr lang="en-US" dirty="0" err="1"/>
              <a:t>নেটওয়ার্ক</a:t>
            </a:r>
            <a:r>
              <a:rPr lang="en-US" dirty="0"/>
              <a:t> </a:t>
            </a:r>
            <a:r>
              <a:rPr lang="en-US" dirty="0" err="1"/>
              <a:t>এর</a:t>
            </a:r>
            <a:r>
              <a:rPr lang="en-US" dirty="0"/>
              <a:t> </a:t>
            </a:r>
            <a:r>
              <a:rPr lang="en-US" dirty="0" err="1" smtClean="0"/>
              <a:t>সুইচ</a:t>
            </a:r>
            <a:r>
              <a:rPr lang="en-US" dirty="0" smtClean="0"/>
              <a:t> (Switch)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9" y="1479350"/>
            <a:ext cx="5264209" cy="2765766"/>
          </a:xfrm>
          <a:prstGeom prst="rect">
            <a:avLst/>
          </a:prstGeom>
        </p:spPr>
      </p:pic>
      <p:sp>
        <p:nvSpPr>
          <p:cNvPr id="9" name="Title 18"/>
          <p:cNvSpPr txBox="1">
            <a:spLocks/>
          </p:cNvSpPr>
          <p:nvPr/>
        </p:nvSpPr>
        <p:spPr>
          <a:xfrm>
            <a:off x="1266450" y="4452359"/>
            <a:ext cx="9601196" cy="164079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সুইচ হলো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র্ক ডিভাইস, যা তথ্যকে আদান-প্রদান করতে সাহায্য করে।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84902"/>
            <a:ext cx="4283968" cy="235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/>
          <p:cNvCxnSpPr/>
          <p:nvPr/>
        </p:nvCxnSpPr>
        <p:spPr>
          <a:xfrm flipH="1">
            <a:off x="5144105" y="5027464"/>
            <a:ext cx="25411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18"/>
          <p:cNvSpPr>
            <a:spLocks noGrp="1"/>
          </p:cNvSpPr>
          <p:nvPr>
            <p:ph type="title"/>
          </p:nvPr>
        </p:nvSpPr>
        <p:spPr>
          <a:xfrm>
            <a:off x="1266450" y="740911"/>
            <a:ext cx="9601196" cy="59645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সুইচ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 smtClean="0"/>
              <a:t> </a:t>
            </a:r>
            <a:r>
              <a:rPr lang="en-US" dirty="0" err="1"/>
              <a:t>হাব</a:t>
            </a:r>
            <a:r>
              <a:rPr lang="en-US" dirty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প্রধান</a:t>
            </a:r>
            <a:r>
              <a:rPr lang="en-US" dirty="0" smtClean="0"/>
              <a:t> </a:t>
            </a:r>
            <a:r>
              <a:rPr lang="en-US" dirty="0" err="1" smtClean="0"/>
              <a:t>পার্থক্য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620818"/>
              </p:ext>
            </p:extLst>
          </p:nvPr>
        </p:nvGraphicFramePr>
        <p:xfrm>
          <a:off x="837486" y="1565698"/>
          <a:ext cx="10494236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7118"/>
                <a:gridCol w="5247118"/>
              </a:tblGrid>
              <a:tr h="197226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সুইচ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সাথে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যুক্ত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প্রত্যেকটি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আইসিটি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যন্ত্রকে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পৃথকভাবে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সনাক্ত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পারে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হাব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সাথে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যুক্ত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প্রত্যেকটি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আইসিটি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যন্ত্রকে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পৃথকভাবে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সনাক্ত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77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659805"/>
              </p:ext>
            </p:extLst>
          </p:nvPr>
        </p:nvGraphicFramePr>
        <p:xfrm>
          <a:off x="837486" y="1565698"/>
          <a:ext cx="10494236" cy="2698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7118"/>
                <a:gridCol w="5247118"/>
              </a:tblGrid>
              <a:tr h="269865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আইসিটি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ডিভাইসের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MAC Address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অনুযায়ী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সুইচ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তথ্য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আদান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প্রদান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78" y="1512604"/>
            <a:ext cx="5212469" cy="275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0868" y="2780944"/>
            <a:ext cx="5627420" cy="5718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হাব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সুবিধা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লিখ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658054"/>
            <a:ext cx="8229600" cy="114300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44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8"/>
          <p:cNvSpPr>
            <a:spLocks noGrp="1"/>
          </p:cNvSpPr>
          <p:nvPr>
            <p:ph type="title"/>
          </p:nvPr>
        </p:nvSpPr>
        <p:spPr>
          <a:xfrm>
            <a:off x="1266450" y="740911"/>
            <a:ext cx="9601196" cy="59645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রাউটারের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হচ্ছে</a:t>
            </a:r>
            <a:r>
              <a:rPr lang="en-US" dirty="0" smtClean="0"/>
              <a:t>-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550" y="1624256"/>
            <a:ext cx="5304534" cy="3028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440" y="1624255"/>
            <a:ext cx="3028323" cy="3028323"/>
          </a:xfrm>
          <a:prstGeom prst="rect">
            <a:avLst/>
          </a:prstGeom>
        </p:spPr>
      </p:pic>
      <p:sp>
        <p:nvSpPr>
          <p:cNvPr id="7" name="Title 18"/>
          <p:cNvSpPr txBox="1">
            <a:spLocks/>
          </p:cNvSpPr>
          <p:nvPr/>
        </p:nvSpPr>
        <p:spPr>
          <a:xfrm>
            <a:off x="1480095" y="4939469"/>
            <a:ext cx="9601196" cy="118786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রাউটার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ডাটাকে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পৌছানোর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16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294" y="646821"/>
            <a:ext cx="5561221" cy="525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4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140" y="2532888"/>
            <a:ext cx="9189719" cy="646148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err="1">
                <a:latin typeface="Nikosh" pitchFamily="2" charset="0"/>
                <a:cs typeface="Nikosh" pitchFamily="2" charset="0"/>
              </a:rPr>
              <a:t>হাব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সুইচের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পার্থক্য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>
                <a:latin typeface="Nikosh" pitchFamily="2" charset="0"/>
                <a:cs typeface="Nikosh" pitchFamily="2" charset="0"/>
              </a:rPr>
              <a:t>লিখ</a:t>
            </a:r>
            <a:r>
              <a:rPr lang="en-US" sz="3200" b="1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7161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140" y="2532887"/>
            <a:ext cx="9189719" cy="2064749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হাব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pPr marL="0" indent="0">
              <a:buNone/>
            </a:pP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সুইচ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pPr marL="0" indent="0">
              <a:buNone/>
            </a:pP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রাউটার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03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বাড়ীর কাজ</a:t>
            </a:r>
            <a:endParaRPr lang="en-US" sz="48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5128" y="4828372"/>
            <a:ext cx="9379665" cy="53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35620"/>
            <a:ext cx="6096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4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4134"/>
            <a:ext cx="12191999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ধন্যবাদ</a:t>
            </a:r>
            <a:endParaRPr lang="en-US" sz="1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149" y="2547939"/>
            <a:ext cx="5049700" cy="354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02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8160" y="876276"/>
            <a:ext cx="11155679" cy="1200329"/>
          </a:xfrm>
          <a:prstGeom prst="rect">
            <a:avLst/>
          </a:prstGeom>
          <a:solidFill>
            <a:srgbClr val="92D050"/>
          </a:solidFill>
          <a:ln w="38100">
            <a:solidFill>
              <a:srgbClr val="002060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endParaRPr lang="bn-BD" sz="75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bn-BD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BD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1322930" y="2536800"/>
          <a:ext cx="8937009" cy="2918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05219" y="2575256"/>
            <a:ext cx="28618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সঞ্জয় </a:t>
            </a:r>
            <a:r>
              <a:rPr lang="en-US" sz="33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নাথ</a:t>
            </a:r>
            <a:endParaRPr lang="en-US" sz="3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98817" y="3120073"/>
            <a:ext cx="56242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 (তথ্য ও যোগাযোগ প্রযুক্তি)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05228" y="3554470"/>
            <a:ext cx="55718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গজভাগ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আহম্মদ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কুলাউড়া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98818" y="4416189"/>
            <a:ext cx="49576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নংঃ ০১৭১২৩২৩৬০৬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6463" y="4982544"/>
            <a:ext cx="567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</a:t>
            </a:r>
            <a:r>
              <a:rPr lang="bn-BD" sz="2400" dirty="0"/>
              <a:t>-mail: sonjoy.sumon@gmail.com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9537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20" y="837488"/>
            <a:ext cx="11237718" cy="1179319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147" y="2490921"/>
            <a:ext cx="5239705" cy="32860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: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: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: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০7/১০/২০২০খ্রি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86961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2964" y="1270364"/>
            <a:ext cx="7426071" cy="1143000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ছবির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যন্ত্রপাতিগুলো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কোন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কাজের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60" y="2161278"/>
            <a:ext cx="6879682" cy="382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3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057" y="1057508"/>
            <a:ext cx="8384051" cy="918748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US" sz="7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584" y="3108649"/>
            <a:ext cx="5554832" cy="311591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07936" y="1976256"/>
            <a:ext cx="8384051" cy="91874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effectLst/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54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US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118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01" y="894063"/>
            <a:ext cx="11172546" cy="82295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1510" y="2453489"/>
            <a:ext cx="10289137" cy="30329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0" indent="0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কার্যপ্রণারী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0" indent="0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রাউটার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945418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/>
          <p:cNvCxnSpPr/>
          <p:nvPr/>
        </p:nvCxnSpPr>
        <p:spPr>
          <a:xfrm flipH="1">
            <a:off x="5144105" y="5027464"/>
            <a:ext cx="25411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18"/>
          <p:cNvSpPr>
            <a:spLocks noGrp="1"/>
          </p:cNvSpPr>
          <p:nvPr>
            <p:ph type="title"/>
          </p:nvPr>
        </p:nvSpPr>
        <p:spPr>
          <a:xfrm>
            <a:off x="1266450" y="740911"/>
            <a:ext cx="9601196" cy="59645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কম্পিউটার</a:t>
            </a:r>
            <a:r>
              <a:rPr lang="en-US" dirty="0" smtClean="0"/>
              <a:t> </a:t>
            </a:r>
            <a:r>
              <a:rPr lang="en-US" dirty="0" err="1" smtClean="0"/>
              <a:t>নেটওয়ার্ক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হাব</a:t>
            </a:r>
            <a:r>
              <a:rPr lang="en-US" dirty="0" smtClean="0"/>
              <a:t> (Hub)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28550"/>
            <a:ext cx="3852052" cy="29383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938" y="1428550"/>
            <a:ext cx="3734062" cy="3018367"/>
          </a:xfrm>
          <a:prstGeom prst="rect">
            <a:avLst/>
          </a:prstGeom>
        </p:spPr>
      </p:pic>
      <p:sp>
        <p:nvSpPr>
          <p:cNvPr id="7" name="Title 18"/>
          <p:cNvSpPr txBox="1">
            <a:spLocks/>
          </p:cNvSpPr>
          <p:nvPr/>
        </p:nvSpPr>
        <p:spPr>
          <a:xfrm>
            <a:off x="1266450" y="4729236"/>
            <a:ext cx="9601196" cy="98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দুই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ততো</a:t>
            </a:r>
            <a:r>
              <a:rPr lang="as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ধিক </a:t>
            </a:r>
            <a:r>
              <a:rPr lang="as-IN" sz="2800" dirty="0">
                <a:latin typeface="Nikosh" panose="02000000000000000000" pitchFamily="2" charset="0"/>
                <a:cs typeface="Nikosh" panose="02000000000000000000" pitchFamily="2" charset="0"/>
              </a:rPr>
              <a:t>কম্পিউটারের মধ্যে নেটও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য়ার্ক</a:t>
            </a:r>
            <a:r>
              <a:rPr lang="as-IN" sz="2800" dirty="0">
                <a:latin typeface="Nikosh" panose="02000000000000000000" pitchFamily="2" charset="0"/>
                <a:cs typeface="Nikosh" panose="02000000000000000000" pitchFamily="2" charset="0"/>
              </a:rPr>
              <a:t> তৈরি </a:t>
            </a:r>
            <a:r>
              <a:rPr lang="as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রে</a:t>
            </a:r>
            <a:r>
              <a:rPr lang="as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প্রতিটি </a:t>
            </a:r>
            <a:r>
              <a:rPr lang="as-IN" sz="2800" dirty="0">
                <a:latin typeface="Nikosh" panose="02000000000000000000" pitchFamily="2" charset="0"/>
                <a:cs typeface="Nikosh" panose="02000000000000000000" pitchFamily="2" charset="0"/>
              </a:rPr>
              <a:t>কম্পিউটারকে সংযুক্ত </a:t>
            </a:r>
            <a:r>
              <a:rPr lang="as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ার</a:t>
            </a:r>
            <a:r>
              <a:rPr lang="as-IN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800" dirty="0">
                <a:latin typeface="Nikosh" panose="02000000000000000000" pitchFamily="2" charset="0"/>
                <a:cs typeface="Nikosh" panose="02000000000000000000" pitchFamily="2" charset="0"/>
              </a:rPr>
              <a:t>ডিভাইসকে হাব বলে।</a:t>
            </a:r>
            <a:endParaRPr lang="en-US" sz="28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59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/>
          <p:cNvCxnSpPr/>
          <p:nvPr/>
        </p:nvCxnSpPr>
        <p:spPr>
          <a:xfrm flipH="1">
            <a:off x="5144105" y="5027464"/>
            <a:ext cx="25411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18"/>
          <p:cNvSpPr>
            <a:spLocks noGrp="1"/>
          </p:cNvSpPr>
          <p:nvPr>
            <p:ph type="title"/>
          </p:nvPr>
        </p:nvSpPr>
        <p:spPr>
          <a:xfrm>
            <a:off x="1266450" y="740911"/>
            <a:ext cx="9601196" cy="59645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হাব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সুবিধা-অসুবিধা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795184"/>
              </p:ext>
            </p:extLst>
          </p:nvPr>
        </p:nvGraphicFramePr>
        <p:xfrm>
          <a:off x="837488" y="1565699"/>
          <a:ext cx="10485690" cy="3660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2845"/>
                <a:gridCol w="5242845"/>
              </a:tblGrid>
              <a:tr h="8783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হার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এর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সুবিধা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হার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এর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অসুবিধা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sz="1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হাব ব্যবহার করলে খরচ কম </a:t>
                      </a:r>
                      <a:r>
                        <a:rPr lang="en-US" sz="1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লাগে</a:t>
                      </a:r>
                      <a:endParaRPr lang="en-US" sz="18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sz="1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হাব ব্যবহার করলে নেটও</a:t>
                      </a:r>
                      <a:r>
                        <a:rPr lang="en-US" sz="1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য়া</a:t>
                      </a:r>
                      <a:r>
                        <a:rPr lang="as-IN" sz="1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র্কে</a:t>
                      </a:r>
                      <a:r>
                        <a:rPr lang="en-US" sz="1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গতি</a:t>
                      </a:r>
                      <a:r>
                        <a:rPr lang="en-US" sz="1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কম</a:t>
                      </a:r>
                      <a:r>
                        <a:rPr lang="en-US" sz="1800" baseline="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থাকে</a:t>
                      </a:r>
                      <a:endParaRPr lang="en-US" sz="180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7443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sz="1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অল্প পরিসরে ছোট নেটওয়ার্ক তৈরি</a:t>
                      </a:r>
                      <a:r>
                        <a:rPr lang="en-US" sz="1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তে</a:t>
                      </a:r>
                      <a:r>
                        <a:rPr lang="en-US" sz="1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হাব</a:t>
                      </a:r>
                      <a:r>
                        <a:rPr lang="en-US" sz="1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as-IN" sz="1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ব্যবহারে করা যায়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হাব</a:t>
                      </a:r>
                      <a:r>
                        <a:rPr lang="en-US" sz="1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নির্দিষ্ট</a:t>
                      </a:r>
                      <a:r>
                        <a:rPr lang="en-US" sz="1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ঠিকানা</a:t>
                      </a:r>
                      <a:r>
                        <a:rPr lang="en-US" sz="1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অনুযায়ী</a:t>
                      </a:r>
                      <a:r>
                        <a:rPr lang="en-US" sz="1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তথ্য</a:t>
                      </a:r>
                      <a:r>
                        <a:rPr lang="en-US" sz="1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পাঠাতে</a:t>
                      </a:r>
                      <a:r>
                        <a:rPr lang="en-US" sz="1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পারে</a:t>
                      </a:r>
                      <a:r>
                        <a:rPr lang="en-US" sz="1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না</a:t>
                      </a:r>
                      <a:endParaRPr lang="en-US" sz="1800" dirty="0" smtClean="0"/>
                    </a:p>
                  </a:txBody>
                  <a:tcPr/>
                </a:tc>
              </a:tr>
              <a:tr h="7520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হাব</a:t>
                      </a:r>
                      <a:r>
                        <a:rPr lang="en-US" sz="1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তথ্য</a:t>
                      </a:r>
                      <a:r>
                        <a:rPr lang="en-US" sz="1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বা</a:t>
                      </a:r>
                      <a:r>
                        <a:rPr lang="en-US" sz="1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উপাত্ত</a:t>
                      </a:r>
                      <a:r>
                        <a:rPr lang="en-US" sz="1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পড়তে</a:t>
                      </a:r>
                      <a:r>
                        <a:rPr lang="en-US" sz="1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পারে</a:t>
                      </a:r>
                      <a:r>
                        <a:rPr lang="en-US" sz="1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না</a:t>
                      </a:r>
                      <a:r>
                        <a:rPr lang="en-US" sz="1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ফলে</a:t>
                      </a:r>
                      <a:r>
                        <a:rPr lang="en-US" sz="1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as-IN" sz="1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ডেটা আদান-প্রদানে বাধার সম্ভাবনা থাকে</a:t>
                      </a:r>
                      <a:endParaRPr lang="en-US" sz="1800" dirty="0" smtClean="0"/>
                    </a:p>
                  </a:txBody>
                  <a:tcPr/>
                </a:tc>
              </a:tr>
              <a:tr h="6460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sz="1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ডেটা </a:t>
                      </a:r>
                      <a:r>
                        <a:rPr lang="en-US" sz="1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বেশি</a:t>
                      </a:r>
                      <a:r>
                        <a:rPr lang="en-US" sz="1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হলে</a:t>
                      </a:r>
                      <a:r>
                        <a:rPr lang="en-US" sz="1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 </a:t>
                      </a:r>
                      <a:r>
                        <a:rPr lang="as-IN" sz="1800" dirty="0" smtClean="0">
                          <a:latin typeface="Nikosh" panose="02000000000000000000" pitchFamily="2" charset="0"/>
                          <a:cs typeface="Nikosh" panose="02000000000000000000" pitchFamily="2" charset="0"/>
                        </a:rPr>
                        <a:t>পাঠালে সময় বেশি লাগে</a:t>
                      </a:r>
                      <a:endParaRPr lang="en-US" sz="180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7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0868" y="2780944"/>
            <a:ext cx="8740140" cy="5718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হাব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658054"/>
            <a:ext cx="8229600" cy="114300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একক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9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1645</TotalTime>
  <Words>512</Words>
  <Application>Microsoft Office PowerPoint</Application>
  <PresentationFormat>Widescreen</PresentationFormat>
  <Paragraphs>86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Garamond</vt:lpstr>
      <vt:lpstr>Nikosh</vt:lpstr>
      <vt:lpstr>NikoshBAN</vt:lpstr>
      <vt:lpstr>Vrinda</vt:lpstr>
      <vt:lpstr>Organic</vt:lpstr>
      <vt:lpstr>PowerPoint Presentation</vt:lpstr>
      <vt:lpstr>PowerPoint Presentation</vt:lpstr>
      <vt:lpstr>পাঠ পরিচিতি</vt:lpstr>
      <vt:lpstr>ছবির এই যন্ত্রপাতিগুলো কোন কাজের?</vt:lpstr>
      <vt:lpstr>আজকের পাঠ</vt:lpstr>
      <vt:lpstr>শিখন ফল</vt:lpstr>
      <vt:lpstr>কম্পিউটার নেটওয়ার্ক এর হাব (Hub)</vt:lpstr>
      <vt:lpstr>হাব এর সুবিধা-অসুবিধা</vt:lpstr>
      <vt:lpstr>PowerPoint Presentation</vt:lpstr>
      <vt:lpstr>কম্পিউটার নেটওয়ার্ক এর সুইচ (Switch)</vt:lpstr>
      <vt:lpstr>সুইচ এবং হাব এর প্রধান পার্থক্য</vt:lpstr>
      <vt:lpstr>PowerPoint Presentation</vt:lpstr>
      <vt:lpstr>PowerPoint Presentation</vt:lpstr>
      <vt:lpstr>রাউটারের কাজ হচ্ছে-</vt:lpstr>
      <vt:lpstr>PowerPoint Presentation</vt:lpstr>
      <vt:lpstr>দলীয় কাজ</vt:lpstr>
      <vt:lpstr>মূল্যায়ন</vt:lpstr>
      <vt:lpstr>বাড়ীর কাজ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01712323606</dc:creator>
  <cp:lastModifiedBy>DELL</cp:lastModifiedBy>
  <cp:revision>792</cp:revision>
  <dcterms:created xsi:type="dcterms:W3CDTF">2019-03-11T15:31:43Z</dcterms:created>
  <dcterms:modified xsi:type="dcterms:W3CDTF">2020-10-07T11:20:48Z</dcterms:modified>
</cp:coreProperties>
</file>