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4" r:id="rId2"/>
    <p:sldId id="316" r:id="rId3"/>
    <p:sldId id="317" r:id="rId4"/>
    <p:sldId id="318" r:id="rId5"/>
    <p:sldId id="351" r:id="rId6"/>
    <p:sldId id="319" r:id="rId7"/>
    <p:sldId id="320" r:id="rId8"/>
    <p:sldId id="344" r:id="rId9"/>
    <p:sldId id="337" r:id="rId10"/>
    <p:sldId id="323" r:id="rId11"/>
    <p:sldId id="338" r:id="rId12"/>
    <p:sldId id="324" r:id="rId13"/>
    <p:sldId id="340" r:id="rId14"/>
    <p:sldId id="350" r:id="rId15"/>
    <p:sldId id="346" r:id="rId16"/>
    <p:sldId id="347" r:id="rId17"/>
    <p:sldId id="348" r:id="rId18"/>
    <p:sldId id="349" r:id="rId19"/>
    <p:sldId id="345" r:id="rId20"/>
    <p:sldId id="326" r:id="rId21"/>
    <p:sldId id="327" r:id="rId22"/>
    <p:sldId id="342" r:id="rId23"/>
    <p:sldId id="343" r:id="rId24"/>
    <p:sldId id="336" r:id="rId25"/>
  </p:sldIdLst>
  <p:sldSz cx="12801600" cy="77724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3B5A"/>
    <a:srgbClr val="4F19E7"/>
    <a:srgbClr val="C2290A"/>
    <a:srgbClr val="DFF12F"/>
    <a:srgbClr val="1DE35A"/>
    <a:srgbClr val="D73217"/>
    <a:srgbClr val="D6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803" autoAdjust="0"/>
  </p:normalViewPr>
  <p:slideViewPr>
    <p:cSldViewPr>
      <p:cViewPr varScale="1">
        <p:scale>
          <a:sx n="62" d="100"/>
          <a:sy n="62" d="100"/>
        </p:scale>
        <p:origin x="906" y="12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54275" y="514350"/>
            <a:ext cx="42354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7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87822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75644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763466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35128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939110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54275" y="514350"/>
            <a:ext cx="42354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4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54275" y="514350"/>
            <a:ext cx="42354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2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4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87822" indent="0" algn="ctr">
              <a:buNone/>
              <a:defRPr/>
            </a:lvl2pPr>
            <a:lvl3pPr marL="1175644" indent="0" algn="ctr">
              <a:buNone/>
              <a:defRPr/>
            </a:lvl3pPr>
            <a:lvl4pPr marL="1763466" indent="0" algn="ctr">
              <a:buNone/>
              <a:defRPr/>
            </a:lvl4pPr>
            <a:lvl5pPr marL="2351288" indent="0" algn="ctr">
              <a:buNone/>
              <a:defRPr/>
            </a:lvl5pPr>
            <a:lvl6pPr marL="2939110" indent="0" algn="ctr">
              <a:buNone/>
              <a:defRPr/>
            </a:lvl6pPr>
            <a:lvl7pPr marL="3526932" indent="0" algn="ctr">
              <a:buNone/>
              <a:defRPr/>
            </a:lvl7pPr>
            <a:lvl8pPr marL="4114754" indent="0" algn="ctr">
              <a:buNone/>
              <a:defRPr/>
            </a:lvl8pPr>
            <a:lvl9pPr marL="47025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8"/>
            <a:ext cx="28803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8"/>
            <a:ext cx="842772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6"/>
            <a:ext cx="10881360" cy="1700212"/>
          </a:xfrm>
        </p:spPr>
        <p:txBody>
          <a:bodyPr anchor="b"/>
          <a:lstStyle>
            <a:lvl1pPr marL="0" indent="0">
              <a:buNone/>
              <a:defRPr sz="2600"/>
            </a:lvl1pPr>
            <a:lvl2pPr marL="587822" indent="0">
              <a:buNone/>
              <a:defRPr sz="2300"/>
            </a:lvl2pPr>
            <a:lvl3pPr marL="1175644" indent="0">
              <a:buNone/>
              <a:defRPr sz="2100"/>
            </a:lvl3pPr>
            <a:lvl4pPr marL="1763466" indent="0">
              <a:buNone/>
              <a:defRPr sz="1800"/>
            </a:lvl4pPr>
            <a:lvl5pPr marL="2351288" indent="0">
              <a:buNone/>
              <a:defRPr sz="1800"/>
            </a:lvl5pPr>
            <a:lvl6pPr marL="2939110" indent="0">
              <a:buNone/>
              <a:defRPr sz="1800"/>
            </a:lvl6pPr>
            <a:lvl7pPr marL="3526932" indent="0">
              <a:buNone/>
              <a:defRPr sz="1800"/>
            </a:lvl7pPr>
            <a:lvl8pPr marL="4114754" indent="0">
              <a:buNone/>
              <a:defRPr sz="1800"/>
            </a:lvl8pPr>
            <a:lvl9pPr marL="4702576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2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2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2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2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58"/>
            <a:ext cx="7156451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48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1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4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1813562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77922"/>
            <a:ext cx="40538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5pPr>
      <a:lvl6pPr marL="3233021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6pPr>
      <a:lvl7pPr marL="3820843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7pPr>
      <a:lvl8pPr marL="4408665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8pPr>
      <a:lvl9pPr marL="4996487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12552" y="-4737"/>
            <a:ext cx="12789049" cy="776731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imagesrr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4" y="259080"/>
            <a:ext cx="12151360" cy="725424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2"/>
          <p:cNvSpPr txBox="1"/>
          <p:nvPr/>
        </p:nvSpPr>
        <p:spPr>
          <a:xfrm>
            <a:off x="1066800" y="6390640"/>
            <a:ext cx="10881360" cy="829391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17554" tIns="58776" rIns="117554" bIns="58776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ফুটন্ত</a:t>
            </a:r>
            <a:r>
              <a:rPr lang="en-US" sz="4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2552" y="-4737"/>
            <a:ext cx="12789049" cy="7767319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3200400" y="562149"/>
            <a:ext cx="6934200" cy="829404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কনটেন্টের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0442" y="1554480"/>
            <a:ext cx="2725272" cy="90354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5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5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5" y="2418082"/>
            <a:ext cx="5556109" cy="3409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3" descr="images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7998" y="2418080"/>
            <a:ext cx="5773522" cy="3368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1386840" y="6131562"/>
            <a:ext cx="9921240" cy="12267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অঙ্কনকরণ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ইনফো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এনিমেটেড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2552" y="-4737"/>
            <a:ext cx="12789049" cy="7767319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3200400" y="562149"/>
            <a:ext cx="6934200" cy="829404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কনটেন্টের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2" y="1554482"/>
            <a:ext cx="4200861" cy="8265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4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এনিমেশন</a:t>
            </a:r>
            <a:endParaRPr lang="en-US" sz="4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8" descr="images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" y="2677160"/>
            <a:ext cx="3947160" cy="302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5" descr="Slide Pictu -2 (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3880" y="2677160"/>
            <a:ext cx="4267200" cy="302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0" descr="NC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1080" y="2677160"/>
            <a:ext cx="3627120" cy="302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1173480" y="6304282"/>
            <a:ext cx="10668000" cy="74965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ক্যামেরায়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ধারণকৃত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12552" y="-4737"/>
            <a:ext cx="12789049" cy="776731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3200400" y="518160"/>
            <a:ext cx="6934200" cy="829404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কনটেন্টের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3" y="2245360"/>
            <a:ext cx="3539266" cy="328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245360"/>
            <a:ext cx="4480560" cy="328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1083" y="2245360"/>
            <a:ext cx="3539266" cy="328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3413760" y="1381760"/>
            <a:ext cx="5334000" cy="90354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5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অডিও</a:t>
            </a:r>
            <a:endParaRPr lang="en-US" sz="5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0120" y="6131562"/>
            <a:ext cx="10668000" cy="74965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প্রকারে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2552" y="-4737"/>
            <a:ext cx="12789049" cy="7767319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Photo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59080"/>
            <a:ext cx="12161520" cy="725424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3520442" y="604520"/>
            <a:ext cx="5248341" cy="69088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" descr="C:\Users\harunnccncc\Pictures\Pictur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041" y="1640840"/>
            <a:ext cx="6058535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Flowchart: Alternate Process 14"/>
          <p:cNvSpPr/>
          <p:nvPr/>
        </p:nvSpPr>
        <p:spPr>
          <a:xfrm>
            <a:off x="853440" y="5786120"/>
            <a:ext cx="11201400" cy="146812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661300" indent="-661300">
              <a:buFont typeface="+mj-lt"/>
              <a:buAutoNum type="arabicPeriod"/>
            </a:pPr>
            <a:r>
              <a:rPr lang="en-US" sz="41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কনটেন্টের</a:t>
            </a:r>
            <a:r>
              <a:rPr lang="en-US" sz="4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</a:t>
            </a:r>
          </a:p>
          <a:p>
            <a:pPr marL="661300" indent="-661300">
              <a:buFont typeface="+mj-lt"/>
              <a:buAutoNum type="arabicPeriod"/>
            </a:pPr>
            <a:r>
              <a:rPr lang="en-US" sz="4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দূইটি</a:t>
            </a:r>
            <a:r>
              <a:rPr lang="en-US" sz="4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কনটেন্টের</a:t>
            </a:r>
            <a:r>
              <a:rPr lang="en-US" sz="4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2552" y="-4737"/>
            <a:ext cx="12789049" cy="7767319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00400" y="604520"/>
            <a:ext cx="5440680" cy="561340"/>
          </a:xfrm>
          <a:prstGeom prst="round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320" y="1489710"/>
            <a:ext cx="6507480" cy="205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066800" y="3627120"/>
            <a:ext cx="10134600" cy="1295400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txBody>
          <a:bodyPr lIns="117564" tIns="58782" rIns="117564" bIns="58782" anchor="ctr"/>
          <a:lstStyle/>
          <a:p>
            <a:pPr algn="ctr" defTabSz="1618552">
              <a:defRPr/>
            </a:pPr>
            <a:r>
              <a:rPr lang="bn-BD" sz="5100" dirty="0" smtClean="0">
                <a:latin typeface="NikoshBAN" pitchFamily="2" charset="0"/>
                <a:cs typeface="NikoshBAN" pitchFamily="2" charset="0"/>
              </a:rPr>
              <a:t>ইন্টারনেট</a:t>
            </a:r>
          </a:p>
          <a:p>
            <a:pPr algn="ctr" defTabSz="1618552">
              <a:defRPr/>
            </a:pPr>
            <a:r>
              <a:rPr lang="bn-BD" sz="2600" b="1" dirty="0" smtClean="0">
                <a:latin typeface="NikoshBAN" pitchFamily="2" charset="0"/>
                <a:cs typeface="NikoshBAN" pitchFamily="2" charset="0"/>
              </a:rPr>
              <a:t>পৃথিবীজুড়ে বিস্তৃত নেটওয়ার্কের সমন্বয়ে গঠিত একটি বৃহৎ নেটওয়ার্ক ব্যবস্থপনার নাম।</a:t>
            </a:r>
            <a:endParaRPr lang="en-US" sz="2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0862" y="4988922"/>
            <a:ext cx="4960680" cy="239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769795" y="4987346"/>
            <a:ext cx="4860216" cy="2402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ame 27"/>
          <p:cNvSpPr/>
          <p:nvPr/>
        </p:nvSpPr>
        <p:spPr>
          <a:xfrm>
            <a:off x="2" y="5083"/>
            <a:ext cx="12789049" cy="776731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0400" y="604520"/>
            <a:ext cx="5440680" cy="561340"/>
          </a:xfrm>
          <a:prstGeom prst="round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 -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80" y="2331720"/>
            <a:ext cx="5760720" cy="293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8" t="11617" r="15303" b="15780"/>
          <a:stretch/>
        </p:blipFill>
        <p:spPr>
          <a:xfrm>
            <a:off x="640080" y="2418080"/>
            <a:ext cx="5440680" cy="276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533400" y="5249408"/>
            <a:ext cx="11521440" cy="2180815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 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ই 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ই 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বুককে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নিন্মোক্ত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:-</a:t>
            </a:r>
          </a:p>
          <a:p>
            <a:r>
              <a:rPr lang="en-US" sz="31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হুবুহুব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প্রতিলিপি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 ২।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বইগুলো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1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1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মুৃদ্রত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সুবিধাসহ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  ৪।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চৌকস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ই –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 ৫। ই-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অ্যাপস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6760" y="1381762"/>
            <a:ext cx="11308080" cy="1072819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লেখাপড়ার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ই-বুক</a:t>
            </a:r>
            <a:r>
              <a:rPr lang="bn-BD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ওয়েব সাইটেও রাখা আছে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2" y="5083"/>
            <a:ext cx="12789049" cy="7767319"/>
          </a:xfrm>
          <a:prstGeom prst="frame">
            <a:avLst>
              <a:gd name="adj1" fmla="val 2886"/>
            </a:avLst>
          </a:prstGeom>
          <a:solidFill>
            <a:schemeClr val="bg1"/>
          </a:solidFill>
          <a:ln w="762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00400" y="604520"/>
            <a:ext cx="5440680" cy="561340"/>
          </a:xfrm>
          <a:prstGeom prst="round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 -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11"/>
          <p:cNvGrpSpPr>
            <a:grpSpLocks/>
          </p:cNvGrpSpPr>
          <p:nvPr/>
        </p:nvGrpSpPr>
        <p:grpSpPr bwMode="auto">
          <a:xfrm>
            <a:off x="533400" y="1295400"/>
            <a:ext cx="5654040" cy="3799840"/>
            <a:chOff x="0" y="29497"/>
            <a:chExt cx="5638800" cy="6923548"/>
          </a:xfrm>
        </p:grpSpPr>
        <p:pic>
          <p:nvPicPr>
            <p:cNvPr id="2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29497"/>
              <a:ext cx="5562600" cy="38567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Picture 2" descr="E:\CPD of ICT Digital Contant Development 23-04-14\Contant\ereader-compariso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673145"/>
              <a:ext cx="5638800" cy="4279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209040"/>
            <a:ext cx="4800600" cy="207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1" descr="how-to-clean-keyboard-1059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7520" y="3195320"/>
            <a:ext cx="5013960" cy="19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26720" y="5030267"/>
            <a:ext cx="11841480" cy="34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3100" b="1" dirty="0" smtClean="0">
                <a:latin typeface="NikoshBAN" pitchFamily="2" charset="0"/>
                <a:cs typeface="NikoshBAN" pitchFamily="2" charset="0"/>
              </a:rPr>
              <a:t>ইন্টারনেট ব্যবহারের মাধ্যমে কম্পিউটার দিয়ে বিভিন্ন বই পাঠ করা হচ্ছে।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b="1" dirty="0" smtClean="0">
                <a:latin typeface="NikoshBAN" pitchFamily="2" charset="0"/>
                <a:cs typeface="NikoshBAN" pitchFamily="2" charset="0"/>
              </a:rPr>
              <a:t>পৃথিবীর সবগুলো </a:t>
            </a:r>
            <a:r>
              <a:rPr lang="bn-BD" sz="3100" b="1" dirty="0">
                <a:latin typeface="NikoshBAN" pitchFamily="2" charset="0"/>
                <a:cs typeface="NikoshBAN" pitchFamily="2" charset="0"/>
              </a:rPr>
              <a:t>বই ই-বুকে সংরক্ষিত রয়েছে</a:t>
            </a:r>
            <a:r>
              <a:rPr lang="bn-BD" sz="31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b="1" dirty="0" smtClean="0">
                <a:solidFill>
                  <a:srgbClr val="02010B"/>
                </a:solidFill>
                <a:latin typeface="NikoshBAN" pitchFamily="2" charset="0"/>
                <a:cs typeface="NikoshBAN" pitchFamily="2" charset="0"/>
              </a:rPr>
              <a:t>ঘরে বসেই অনলাইনে পাঠ</a:t>
            </a:r>
            <a:r>
              <a:rPr lang="en-US" sz="3100" b="1" dirty="0" smtClean="0">
                <a:solidFill>
                  <a:srgbClr val="02010B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100" b="1" dirty="0" smtClean="0">
                <a:latin typeface="NikoshBAN" pitchFamily="2" charset="0"/>
                <a:cs typeface="NikoshBAN" pitchFamily="2" charset="0"/>
              </a:rPr>
              <a:t>প্রয়োজনে যে কেউ </a:t>
            </a:r>
            <a:endParaRPr lang="en-US" sz="31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100" b="1" dirty="0" smtClean="0">
                <a:latin typeface="NikoshBAN" pitchFamily="2" charset="0"/>
                <a:cs typeface="NikoshBAN" pitchFamily="2" charset="0"/>
              </a:rPr>
              <a:t>তার প্রিয়  বই ডাউনলোড করতে পারবে।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ই-বুক  রিডারে সহস্রাধিক  বই ডাউনলোড করে রাখা যায়।  যে কোন সময়  বই ওপেন  করে  সাধারণ বই এর মতো পড়া যায়।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b="1" dirty="0" smtClean="0">
                <a:latin typeface="NikoshBAN" pitchFamily="2" charset="0"/>
                <a:cs typeface="NikoshBAN" pitchFamily="2" charset="0"/>
              </a:rPr>
              <a:t>ই-বুক রিডার ব্যবহার করে বই পড়া যায়  । </a:t>
            </a:r>
            <a:endParaRPr lang="en-US" sz="31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100" dirty="0" smtClean="0"/>
          </a:p>
          <a:p>
            <a:endParaRPr lang="en-US" sz="31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ame 27"/>
          <p:cNvSpPr/>
          <p:nvPr/>
        </p:nvSpPr>
        <p:spPr>
          <a:xfrm>
            <a:off x="2" y="5083"/>
            <a:ext cx="12789049" cy="776731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73680" y="690880"/>
            <a:ext cx="6614160" cy="489373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4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New Picture Down\New folder (1)\Picture1dg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52939"/>
            <a:ext cx="5227320" cy="284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1" y="1452939"/>
            <a:ext cx="5227321" cy="276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33401" y="4389181"/>
            <a:ext cx="11143131" cy="1226708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মাল্টিমিডিয়ার সাহায্যে শিক্ষার্থীরা জটিল বিষয় সহজেই বুঝতে পারে ও শিক্ষা গ্রহণ আনন্দদায়ক হয়।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770941"/>
            <a:ext cx="11734800" cy="1780706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 কম্পিউটার  ল্যাবে  শিক্ষার্থীরা  হাতে কলমে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ব্যবহার  শিখতে পারে।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2552" y="-4737"/>
            <a:ext cx="12789049" cy="776731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73680" y="518160"/>
            <a:ext cx="6614160" cy="489373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4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5" descr="E:\INSTITUTIONAL INFORMATION\Rajib CPD\Download\Class Eight Lecture\ICT\pic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9040"/>
            <a:ext cx="5120640" cy="2543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209040"/>
            <a:ext cx="5334000" cy="250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746760" y="3725017"/>
            <a:ext cx="11094720" cy="67271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প্রজেক্টরের সাহায্যে যেকোন বিষয় পর্দায় সহজে উপস্থাপন করা যায়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" y="4231640"/>
            <a:ext cx="5013960" cy="241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4404360"/>
            <a:ext cx="4907280" cy="20726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3521" y="6518360"/>
            <a:ext cx="9853353" cy="1072819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3100" b="1" dirty="0" smtClean="0">
                <a:latin typeface="NikoshBAN" pitchFamily="2" charset="0"/>
                <a:cs typeface="NikoshBAN" pitchFamily="2" charset="0"/>
              </a:rPr>
              <a:t>মোবাইল ফোন ও ইন্টারনেট ব্যবহার করে খুবই দ্রুত ও অতি সহজেই বিভিন্ন পরীক্ষার ফলাফল পেয়ে যাই। </a:t>
            </a:r>
            <a:endParaRPr lang="en-US" sz="31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2554" y="-4736"/>
            <a:ext cx="12789049" cy="7767319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626" name="Picture 2" descr="E:\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228601"/>
            <a:ext cx="12268200" cy="73152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3" name="TextBox 1" descr="Water droplets"/>
          <p:cNvSpPr>
            <a:spLocks noChangeArrowheads="1"/>
          </p:cNvSpPr>
          <p:nvPr/>
        </p:nvSpPr>
        <p:spPr bwMode="auto">
          <a:xfrm>
            <a:off x="3947162" y="604520"/>
            <a:ext cx="4260535" cy="999664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New Accounting -9\indexDalio -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0360" y="1727200"/>
            <a:ext cx="6614160" cy="37134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ounded Rectangle 6" descr="Wallpaper04935"/>
          <p:cNvSpPr>
            <a:spLocks noChangeArrowheads="1"/>
          </p:cNvSpPr>
          <p:nvPr/>
        </p:nvSpPr>
        <p:spPr bwMode="auto">
          <a:xfrm>
            <a:off x="853440" y="5699760"/>
            <a:ext cx="10881360" cy="1554480"/>
          </a:xfrm>
          <a:prstGeom prst="roundRect">
            <a:avLst>
              <a:gd name="adj" fmla="val 28491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25400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pPr marL="587822" indent="-587822" algn="ctr">
              <a:buFont typeface="+mj-lt"/>
              <a:buAutoNum type="arabicPeriod"/>
            </a:pPr>
            <a:r>
              <a:rPr lang="en-US" sz="3600" b="1" spc="64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দৃষ্টি</a:t>
            </a:r>
            <a:r>
              <a:rPr lang="en-US" sz="3600" b="1" spc="64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64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প্রতিবন্ধীরা</a:t>
            </a:r>
            <a:r>
              <a:rPr lang="en-US" sz="3600" b="1" spc="64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64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spc="64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64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spc="64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64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600" b="1" spc="64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64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spc="64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64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spc="64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64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3600" b="1" spc="64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64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spc="64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64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spc="64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spc="64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spc="64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64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spc="64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64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spc="64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64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spc="64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64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spc="64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spc="64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2552" y="-4737"/>
            <a:ext cx="12789049" cy="7767319"/>
          </a:xfrm>
          <a:prstGeom prst="frame">
            <a:avLst>
              <a:gd name="adj1" fmla="val 2886"/>
            </a:avLst>
          </a:prstGeom>
          <a:solidFill>
            <a:srgbClr val="00B0F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581400" y="685800"/>
            <a:ext cx="5974080" cy="60452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en-US" sz="4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8343900" y="1943100"/>
            <a:ext cx="2331720" cy="2103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10400" y="4419600"/>
            <a:ext cx="5013960" cy="25039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3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bn-BD" sz="3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4958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2">
              <a:spcBef>
                <a:spcPct val="0"/>
              </a:spcBef>
              <a:defRPr/>
            </a:pP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bn-BD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জুরানপুর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করিমুন্নেছা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দাউদকান্দি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h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9789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2552" y="-4737"/>
            <a:ext cx="12789049" cy="7767319"/>
          </a:xfrm>
          <a:prstGeom prst="frame">
            <a:avLst>
              <a:gd name="adj1" fmla="val 2886"/>
            </a:avLst>
          </a:prstGeom>
          <a:solidFill>
            <a:srgbClr val="4F19E7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3093720" y="431800"/>
            <a:ext cx="6934200" cy="829404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শিক্ষায়ইন্টারনেট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5334000" cy="2418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295400"/>
            <a:ext cx="5547360" cy="248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IMG_07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72560"/>
            <a:ext cx="53340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058920"/>
            <a:ext cx="5547360" cy="2504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533400" y="6747617"/>
            <a:ext cx="11628120" cy="6727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 শতক অবশ্যই ডিজিটাল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প্রকাশনার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2552" y="-4737"/>
            <a:ext cx="12789049" cy="7767319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3093720" y="518160"/>
            <a:ext cx="6934200" cy="829404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শিক্ষায়ইন্টারনেট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 descr="Picture155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" y="1295400"/>
            <a:ext cx="5334000" cy="233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0840" y="1295400"/>
            <a:ext cx="5013960" cy="2245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5" descr="Picture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" y="3713480"/>
            <a:ext cx="5227320" cy="2331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0840" y="3713480"/>
            <a:ext cx="5120640" cy="2331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ound Single Corner Rectangle 4"/>
          <p:cNvSpPr/>
          <p:nvPr/>
        </p:nvSpPr>
        <p:spPr>
          <a:xfrm>
            <a:off x="960120" y="6217920"/>
            <a:ext cx="11201400" cy="10795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যিনি টেক্সট , গ্রাফিক্স, অডিও , ভিডিও, এনিমেশন  ইত্যাদি নিয়ে কাজ করেন তিনিই মাল্টিমিডিয়া কনটেন্টস ডেভেলপার।</a:t>
            </a:r>
            <a:endParaRPr lang="bn-B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2552" y="-4737"/>
            <a:ext cx="12789049" cy="7767319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Photo0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59080"/>
            <a:ext cx="12161520" cy="718947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TextBox 1"/>
          <p:cNvSpPr>
            <a:spLocks noChangeArrowheads="1"/>
          </p:cNvSpPr>
          <p:nvPr/>
        </p:nvSpPr>
        <p:spPr bwMode="auto">
          <a:xfrm>
            <a:off x="3733801" y="518162"/>
            <a:ext cx="4264977" cy="99966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57150" algn="ctr">
            <a:noFill/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BD" sz="5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New Accounting -9\hfjfgjghjkghkjhkljoty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0360" y="1727200"/>
            <a:ext cx="6080760" cy="36271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Flowchart: Alternate Process 8"/>
          <p:cNvSpPr/>
          <p:nvPr/>
        </p:nvSpPr>
        <p:spPr>
          <a:xfrm>
            <a:off x="853440" y="5699760"/>
            <a:ext cx="11201400" cy="1468120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661300" indent="-661300">
              <a:buFont typeface="+mj-lt"/>
              <a:buAutoNum type="arabicPeriod"/>
            </a:pP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কনটেনন্টের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2554" y="-4736"/>
            <a:ext cx="12789049" cy="7767319"/>
          </a:xfrm>
          <a:prstGeom prst="frame">
            <a:avLst>
              <a:gd name="adj1" fmla="val 2886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Photo0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259080"/>
            <a:ext cx="12161520" cy="725424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3840481" y="518161"/>
            <a:ext cx="4264977" cy="99965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17554" tIns="58776" rIns="117554" bIns="58776">
            <a:spAutoFit/>
          </a:bodyPr>
          <a:lstStyle/>
          <a:p>
            <a:pPr algn="ctr">
              <a:defRPr/>
            </a:pPr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New Accounting -9\indexBari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0320" y="1813560"/>
            <a:ext cx="7396480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1066800" y="6030371"/>
            <a:ext cx="11094720" cy="1357195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17554" tIns="58776" rIns="117554" bIns="58776">
            <a:spAutoFit/>
          </a:bodyPr>
          <a:lstStyle/>
          <a:p>
            <a:pPr algn="ctr"/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2552" y="-4737"/>
            <a:ext cx="12789049" cy="7767319"/>
          </a:xfrm>
          <a:prstGeom prst="frame">
            <a:avLst>
              <a:gd name="adj1" fmla="val 2886"/>
            </a:avLst>
          </a:prstGeom>
          <a:solidFill>
            <a:srgbClr val="4F19E7"/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431800"/>
            <a:ext cx="11948160" cy="708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 Single Corner Rectangle 4"/>
          <p:cNvSpPr/>
          <p:nvPr/>
        </p:nvSpPr>
        <p:spPr>
          <a:xfrm>
            <a:off x="1706884" y="6649720"/>
            <a:ext cx="9402992" cy="56134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26920" y="431800"/>
            <a:ext cx="8534400" cy="5613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Picture155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4876800" cy="2418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19200"/>
            <a:ext cx="4632960" cy="2418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5" descr="Picture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038600"/>
            <a:ext cx="4876800" cy="2333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038600"/>
            <a:ext cx="4785360" cy="2361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ound Single Corner Rectangle 4"/>
          <p:cNvSpPr/>
          <p:nvPr/>
        </p:nvSpPr>
        <p:spPr>
          <a:xfrm>
            <a:off x="1706884" y="6736080"/>
            <a:ext cx="9402992" cy="56134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2554" y="-4736"/>
            <a:ext cx="12789049" cy="7767319"/>
          </a:xfrm>
          <a:prstGeom prst="frame">
            <a:avLst>
              <a:gd name="adj1" fmla="val 2886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2552" y="-4737"/>
            <a:ext cx="12789049" cy="7767319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E:\New P P NCC\PowerPoint 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" y="172720"/>
            <a:ext cx="12374880" cy="595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Wave 7"/>
          <p:cNvSpPr/>
          <p:nvPr/>
        </p:nvSpPr>
        <p:spPr>
          <a:xfrm>
            <a:off x="304800" y="6045200"/>
            <a:ext cx="12268200" cy="1468120"/>
          </a:xfrm>
          <a:prstGeom prst="wave">
            <a:avLst>
              <a:gd name="adj1" fmla="val 0"/>
              <a:gd name="adj2" fmla="val -23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r>
              <a:rPr lang="en-US" sz="4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6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endParaRPr lang="en-US" sz="6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2554" y="-4736"/>
            <a:ext cx="12789049" cy="7767319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Picture1w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2" y="228601"/>
            <a:ext cx="12268201" cy="73152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Flowchart: Alternate Process 9"/>
          <p:cNvSpPr/>
          <p:nvPr/>
        </p:nvSpPr>
        <p:spPr>
          <a:xfrm>
            <a:off x="3627120" y="604520"/>
            <a:ext cx="5974080" cy="60452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/>
          <a:lstStyle/>
          <a:p>
            <a:pPr algn="ctr"/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53440" y="2418082"/>
            <a:ext cx="6958426" cy="571500"/>
          </a:xfrm>
          <a:prstGeom prst="roundRect">
            <a:avLst>
              <a:gd name="adj" fmla="val 0"/>
            </a:avLst>
          </a:prstGeom>
          <a:solidFill>
            <a:srgbClr val="28D4D8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0353" tIns="50177" rIns="100353" bIns="5017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533400" y="3972561"/>
            <a:ext cx="11414760" cy="2433321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marL="440825" indent="-440825" algn="ctr">
              <a:buFontTx/>
              <a:buAutoNum type="arabicPeriod"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61239" indent="-661239" algn="ctr">
              <a:buFont typeface="+mj-lt"/>
              <a:buAutoNum type="arabicPeriod"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61300" indent="-661300">
              <a:buFont typeface="+mj-lt"/>
              <a:buAutoNum type="arabicPeriod"/>
            </a:pP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‌‌‌‌‌‌‍ডিজিটাল কনটেন্ট সম্পর্কে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পারবে।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61300" indent="-661300">
              <a:buFont typeface="+mj-lt"/>
              <a:buAutoNum type="arabicPeriod"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 ।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61300" indent="-661300">
              <a:buFont typeface="+mj-lt"/>
              <a:buAutoNum type="arabicPeriod"/>
            </a:pP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প্রকার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–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সম্পর্কে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পারবে।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61300" indent="-661300">
              <a:buFont typeface="+mj-lt"/>
              <a:buAutoNum type="arabicPeriod"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661239" indent="-661239" algn="ctr">
              <a:buFont typeface="+mj-lt"/>
              <a:buAutoNum type="arabicPeriod"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61239" indent="-661239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2552" y="-4737"/>
            <a:ext cx="12789049" cy="7767319"/>
          </a:xfrm>
          <a:prstGeom prst="frame">
            <a:avLst>
              <a:gd name="adj1" fmla="val 2886"/>
            </a:avLst>
          </a:prstGeom>
          <a:solidFill>
            <a:srgbClr val="002060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3093720" y="431800"/>
            <a:ext cx="6934200" cy="829404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" y="1468120"/>
            <a:ext cx="5654040" cy="2849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0840" y="1468120"/>
            <a:ext cx="5334000" cy="2903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426720" y="4577080"/>
            <a:ext cx="11734800" cy="224536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7564" tIns="58782" rIns="117564" bIns="58782" anchor="ctr"/>
          <a:lstStyle/>
          <a:p>
            <a:pPr marL="440867" indent="-440867" algn="ctr"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440867" indent="-440867" algn="ctr"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440867" indent="-440867" algn="ctr">
              <a:defRPr/>
            </a:pPr>
            <a:r>
              <a:rPr lang="en-US" sz="36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কনটেন্ট</a:t>
            </a:r>
            <a:endParaRPr lang="en-US" sz="36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 algn="ctr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আধেয়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বিরাজ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pPr marL="440867" indent="-440867" algn="ctr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প্রেরিত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সেটিই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40867" indent="-440867" algn="ctr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440867" indent="-440867" algn="ctr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440867" indent="-440867"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2552" y="-4737"/>
            <a:ext cx="12789049" cy="7767319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" descr="Purple mesh"/>
          <p:cNvSpPr>
            <a:spLocks noChangeArrowheads="1"/>
          </p:cNvSpPr>
          <p:nvPr/>
        </p:nvSpPr>
        <p:spPr bwMode="auto">
          <a:xfrm>
            <a:off x="2453640" y="475789"/>
            <a:ext cx="6934200" cy="829404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কনটেন্টের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53440" y="1295400"/>
            <a:ext cx="10134600" cy="90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en-US" sz="51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5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5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৪ (</a:t>
            </a:r>
            <a:r>
              <a:rPr lang="en-US" sz="51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5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51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5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 pitchFamily="34" charset="0"/>
            </a:endParaRPr>
          </a:p>
        </p:txBody>
      </p:sp>
      <p:pic>
        <p:nvPicPr>
          <p:cNvPr id="14" name="Picture 13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20" y="2072641"/>
            <a:ext cx="4373880" cy="1933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72642"/>
            <a:ext cx="4053840" cy="1917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066800" y="3972561"/>
            <a:ext cx="3947160" cy="749654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টেকস্ট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21042" y="3972562"/>
            <a:ext cx="1754294" cy="749654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1" r="3962" b="15811"/>
          <a:stretch/>
        </p:blipFill>
        <p:spPr>
          <a:xfrm>
            <a:off x="7040880" y="4663441"/>
            <a:ext cx="4267200" cy="2029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280161" y="6736082"/>
            <a:ext cx="4385734" cy="749654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এনিমেশন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4281" y="6736082"/>
            <a:ext cx="3800971" cy="749654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অডিও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15" descr="Slide Pictu -2 (8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636254"/>
            <a:ext cx="4053840" cy="2013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  <p:bldP spid="17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2554" y="-4736"/>
            <a:ext cx="12789049" cy="7767319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D:\SpreadSheed- 8\Amar Santan\Picture1eeeee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" y="345440"/>
            <a:ext cx="11948160" cy="708152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TextBox 1" descr="Bouquet"/>
          <p:cNvSpPr>
            <a:spLocks noChangeArrowheads="1"/>
          </p:cNvSpPr>
          <p:nvPr/>
        </p:nvSpPr>
        <p:spPr bwMode="auto">
          <a:xfrm>
            <a:off x="3840482" y="734883"/>
            <a:ext cx="4260535" cy="829391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17554" tIns="58776" rIns="117554" bIns="58776">
            <a:spAutoFit/>
          </a:bodyPr>
          <a:lstStyle/>
          <a:p>
            <a:pPr algn="ctr">
              <a:defRPr/>
            </a:pPr>
            <a:r>
              <a:rPr lang="bn-BD" sz="4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E:\Teachers,gov,bd OK\Bakti Jibon Ict\Picture1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040" y="1813560"/>
            <a:ext cx="5974080" cy="3799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Flowchart: Alternate Process 12"/>
          <p:cNvSpPr/>
          <p:nvPr/>
        </p:nvSpPr>
        <p:spPr>
          <a:xfrm>
            <a:off x="853440" y="5786120"/>
            <a:ext cx="11201400" cy="1381760"/>
          </a:xfrm>
          <a:prstGeom prst="flowChartAlternateProcess">
            <a:avLst/>
          </a:prstGeom>
          <a:blipFill>
            <a:blip r:embed="rId6"/>
            <a:stretch>
              <a:fillRect/>
            </a:stretch>
          </a:blip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marL="661300" indent="-661300">
              <a:buFont typeface="+mj-lt"/>
              <a:buAutoNum type="arabicPeriod"/>
            </a:pP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টেকস্ট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2552" y="-4737"/>
            <a:ext cx="12789049" cy="7767319"/>
          </a:xfrm>
          <a:prstGeom prst="frame">
            <a:avLst>
              <a:gd name="adj1" fmla="val 2886"/>
            </a:avLst>
          </a:prstGeom>
          <a:solidFill>
            <a:srgbClr val="F33B5A"/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" descr="Purple mesh"/>
          <p:cNvSpPr>
            <a:spLocks noChangeArrowheads="1"/>
          </p:cNvSpPr>
          <p:nvPr/>
        </p:nvSpPr>
        <p:spPr bwMode="auto">
          <a:xfrm>
            <a:off x="3200400" y="648509"/>
            <a:ext cx="6934200" cy="829404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কনটেন্টের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3722" y="1640842"/>
            <a:ext cx="4993345" cy="8265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4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endParaRPr lang="en-US" sz="4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480" y="2763520"/>
            <a:ext cx="3200400" cy="2936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4440" y="2763520"/>
            <a:ext cx="2987040" cy="302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3960" y="2763520"/>
            <a:ext cx="3093720" cy="302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960120" y="6131562"/>
            <a:ext cx="10774680" cy="107281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নিবন্ধ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পোস্ট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ই-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সংবাদপত্র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শ্বেতপত্র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590</Words>
  <Application>Microsoft Office PowerPoint</Application>
  <PresentationFormat>Custom</PresentationFormat>
  <Paragraphs>85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Franklin Gothic Book</vt:lpstr>
      <vt:lpstr>NikoshBAN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Microsoft</cp:lastModifiedBy>
  <cp:revision>208</cp:revision>
  <dcterms:created xsi:type="dcterms:W3CDTF">2015-05-05T06:43:27Z</dcterms:created>
  <dcterms:modified xsi:type="dcterms:W3CDTF">2020-10-09T09:49:08Z</dcterms:modified>
</cp:coreProperties>
</file>