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9CFB7-3512-4B24-AF09-8D040E2ACAD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EAED-4321-4E4B-81BD-936973374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0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Non-sense and complete sense indicates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2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8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above points will be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0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491" y="0"/>
            <a:ext cx="7162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any verb have an object?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1900" y="713509"/>
            <a:ext cx="685800" cy="12954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1981200"/>
            <a:ext cx="1676400" cy="9144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951018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So, we called the first pattern there is no object.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597349"/>
            <a:ext cx="4800600" cy="801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relaxed.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659867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Some verbs don’t have an object. They don’t need one.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 called these intransitive verb.</a:t>
            </a:r>
          </a:p>
        </p:txBody>
      </p:sp>
    </p:spTree>
    <p:extLst>
      <p:ext uri="{BB962C8B-B14F-4D97-AF65-F5344CB8AC3E}">
        <p14:creationId xmlns:p14="http://schemas.microsoft.com/office/powerpoint/2010/main" val="21322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0" y="0"/>
            <a:ext cx="4343400" cy="3429000"/>
          </a:xfrm>
          <a:prstGeom prst="star7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Transitive verb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4572000" y="0"/>
            <a:ext cx="4572000" cy="3429000"/>
          </a:xfrm>
          <a:prstGeom prst="star7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Intransitive verb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657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Transitive verb have an object.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96276"/>
              </p:ext>
            </p:extLst>
          </p:nvPr>
        </p:nvGraphicFramePr>
        <p:xfrm>
          <a:off x="0" y="4331640"/>
          <a:ext cx="9144000" cy="203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737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SVO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318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children's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 playing.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children's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 played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game.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6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709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Are direct objects always nouns?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7" y="798731"/>
            <a:ext cx="911629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They’re anything that behaves like a noun.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45" y="1614055"/>
            <a:ext cx="908858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is a quick note on objects.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4876800" y="1484531"/>
            <a:ext cx="4191000" cy="4419600"/>
          </a:xfrm>
          <a:prstGeom prst="flowChartMagneticDisk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Nouns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Pronouns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Gerunds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Clauses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927" y="2299855"/>
            <a:ext cx="5784272" cy="2424545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Objects or noun or anything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behaves like a……</a:t>
            </a:r>
          </a:p>
        </p:txBody>
      </p:sp>
    </p:spTree>
    <p:extLst>
      <p:ext uri="{BB962C8B-B14F-4D97-AF65-F5344CB8AC3E}">
        <p14:creationId xmlns:p14="http://schemas.microsoft.com/office/powerpoint/2010/main" val="3364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Both sentences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182" y="166254"/>
            <a:ext cx="1752600" cy="479286"/>
          </a:xfrm>
          <a:prstGeom prst="rect">
            <a:avLst/>
          </a:prstGeom>
          <a:solidFill>
            <a:srgbClr val="FF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2182" y="745986"/>
            <a:ext cx="1752600" cy="479286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8690" y="103909"/>
            <a:ext cx="3581400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add on one more unit called- Adverbial.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158675"/>
            <a:ext cx="1752600" cy="479286"/>
          </a:xfrm>
          <a:prstGeom prst="rect">
            <a:avLst/>
          </a:prstGeom>
          <a:solidFill>
            <a:srgbClr val="FF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776507"/>
            <a:ext cx="1752600" cy="479286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SVOA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516090" y="2694130"/>
            <a:ext cx="533401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210935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Adverbial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5945" y="3608530"/>
            <a:ext cx="30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Adds information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52400" y="3429000"/>
            <a:ext cx="4572000" cy="3428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Adverbial adds information ends a questions like …..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495800"/>
            <a:ext cx="4315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Where? When? Why? How?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include other how questions like … How long? How much?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152399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So, our first pattern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14800" y="521638"/>
            <a:ext cx="1066800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410200" y="304800"/>
            <a:ext cx="2514600" cy="493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+V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90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 be come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990600"/>
            <a:ext cx="34497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+ V + A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48000" y="1344543"/>
            <a:ext cx="16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1698486"/>
            <a:ext cx="8915400" cy="8161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The children played in the sand.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743200"/>
            <a:ext cx="1828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71254" y="3009900"/>
            <a:ext cx="15863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90900" y="265595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in the sand.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95400" y="3810000"/>
            <a:ext cx="6781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 pattern—SVO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2500" y="3810000"/>
            <a:ext cx="7391400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be come--SVOA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364" y="467372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They sang songs last night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1" y="5410200"/>
            <a:ext cx="1752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514600" y="5676900"/>
            <a:ext cx="152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8599" y="5297269"/>
            <a:ext cx="24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last night.</a:t>
            </a:r>
          </a:p>
        </p:txBody>
      </p:sp>
    </p:spTree>
    <p:extLst>
      <p:ext uri="{BB962C8B-B14F-4D97-AF65-F5344CB8AC3E}">
        <p14:creationId xmlns:p14="http://schemas.microsoft.com/office/powerpoint/2010/main" val="42830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20" grpId="0" animBg="1"/>
      <p:bldP spid="21" grpId="0" animBg="1"/>
      <p:bldP spid="23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can have more than one adverbial in a sentence and adverbials owned always final position.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43434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SVOAA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2" y="2612886"/>
            <a:ext cx="902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They sang songs on the beach last night.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2" y="3813215"/>
            <a:ext cx="798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many adverbials above sentence?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0" y="3813215"/>
            <a:ext cx="1143000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459546"/>
            <a:ext cx="1981200" cy="6458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334000"/>
            <a:ext cx="1981200" cy="645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1527" y="4512025"/>
            <a:ext cx="2888673" cy="64633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the beach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334000"/>
            <a:ext cx="2743200" cy="64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 night.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3855"/>
            <a:ext cx="6781800" cy="10529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Watch the reviewed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8836" y="1066800"/>
            <a:ext cx="2514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ASVOA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6" y="163050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Last night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they sang songs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on the beach.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7" y="2215284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When we start using more than one adverbial in a sentence they usually follow and coder.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1873" y="3200400"/>
            <a:ext cx="1752600" cy="485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Manner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4946" y="3711359"/>
            <a:ext cx="1752600" cy="485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Place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1873" y="4209571"/>
            <a:ext cx="1752600" cy="485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146" y="387634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Time is the goes last.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1" y="4542633"/>
            <a:ext cx="9040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 careful not to make your sentences too long and too wordy!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" y="20782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we understand?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 adverbials are necessary.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 are optional.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73423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Look at the some examples:-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75900"/>
              </p:ext>
            </p:extLst>
          </p:nvPr>
        </p:nvGraphicFramePr>
        <p:xfrm>
          <a:off x="0" y="2380565"/>
          <a:ext cx="9067800" cy="238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/>
                <a:gridCol w="4533900"/>
              </a:tblGrid>
              <a:tr h="72243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SVA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SVOA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060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and her two roommates live </a:t>
                      </a:r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endParaRPr lang="en-US" sz="28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put my name </a:t>
                      </a:r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 the waiting list.</a:t>
                      </a:r>
                      <a:endParaRPr lang="en-US" sz="28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4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 party lasted </a:t>
                      </a:r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till dawn.</a:t>
                      </a:r>
                      <a:endParaRPr lang="en-US" sz="28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698409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With this sentences make sense accurate without three adverbials? ………..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0045" y="5237018"/>
            <a:ext cx="1371600" cy="5386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867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All three are necessary.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1" y="64716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Now look at the next two examples:-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04718"/>
              </p:ext>
            </p:extLst>
          </p:nvPr>
        </p:nvGraphicFramePr>
        <p:xfrm>
          <a:off x="48489" y="762000"/>
          <a:ext cx="899160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1"/>
                <a:gridCol w="4495801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SVOA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People danced </a:t>
                      </a:r>
                      <a:r>
                        <a:rPr lang="en-US" sz="3200" b="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(all night long).</a:t>
                      </a:r>
                      <a:endParaRPr lang="en-US" sz="3200" b="0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I’d like private lesson </a:t>
                      </a:r>
                      <a:r>
                        <a:rPr lang="en-US" sz="32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(with </a:t>
                      </a:r>
                      <a:r>
                        <a:rPr lang="en-US" sz="3200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Hasan</a:t>
                      </a:r>
                      <a:r>
                        <a:rPr lang="en-US" sz="32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en-US" sz="3200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491" y="25146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These are establish full meanings without two adverbials.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So, this adverbials could be omitted.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" y="8861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basic patterns are------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164812"/>
            <a:ext cx="1676400" cy="432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1" y="673387"/>
            <a:ext cx="8915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Subject+ Verb+ complement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Complement gives more information about either the subject or the object.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Example: Today was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6990" y="2701513"/>
            <a:ext cx="2590800" cy="553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SVCA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34056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Today was fun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as usual. 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184" y="3890708"/>
            <a:ext cx="8915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How do we know when to use a complement?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talked about transitive and intransitive verbs. There are another group of verbs we need to talk about---------</a:t>
            </a:r>
          </a:p>
        </p:txBody>
      </p:sp>
    </p:spTree>
    <p:extLst>
      <p:ext uri="{BB962C8B-B14F-4D97-AF65-F5344CB8AC3E}">
        <p14:creationId xmlns:p14="http://schemas.microsoft.com/office/powerpoint/2010/main" val="33596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" y="304800"/>
            <a:ext cx="8686800" cy="990600"/>
          </a:xfrm>
          <a:prstGeom prst="flowChartTerminator">
            <a:avLst/>
          </a:prstGeom>
          <a:ln w="1016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1828800"/>
            <a:ext cx="4038600" cy="4648200"/>
          </a:xfrm>
          <a:prstGeom prst="roundRect">
            <a:avLst/>
          </a:prstGeom>
          <a:ln w="1016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Subject: English 2</a:t>
            </a:r>
            <a:r>
              <a:rPr lang="en-US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paper (grammar)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Class: VI--X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057400"/>
            <a:ext cx="47244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KHITISH SARKER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KRISHNAGOBINDA HIGH SCHOOL, BANGLA, NETRAKONA.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055" y="19396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Linking verbs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2" y="1487415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Linking verbs link or connect the subject to an idea called the complement. We need the complement to fully understand the subject.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782" y="90264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talk about “Linking Verbs”……………..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9" y="3015734"/>
            <a:ext cx="260465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SVC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591" y="3865418"/>
            <a:ext cx="8600209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+ Verb + Complement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941618"/>
            <a:ext cx="51816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complement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1382" y="3015734"/>
            <a:ext cx="708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Example: She’s an artist.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638800" y="4551218"/>
            <a:ext cx="457200" cy="782782"/>
          </a:xfrm>
          <a:prstGeom prst="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7926" y="5126182"/>
            <a:ext cx="3200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need this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1" y="5943600"/>
            <a:ext cx="400569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She’s ……… what?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5943600"/>
            <a:ext cx="314151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artist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86695" y="6019800"/>
            <a:ext cx="794905" cy="152400"/>
          </a:xfrm>
          <a:prstGeom prst="right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414407" y="3042074"/>
            <a:ext cx="4300103" cy="619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seem confused.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066" y="5929746"/>
            <a:ext cx="3851564" cy="436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seem ……what?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80759" y="5919355"/>
            <a:ext cx="289559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confused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64" y="5805055"/>
            <a:ext cx="902623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Complements are very often Nouns/Adjectives.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84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Here is the common list of linking verbs.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24600" y="609600"/>
            <a:ext cx="228600" cy="6265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186934"/>
            <a:ext cx="1600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Appear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Become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Feel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Seem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Sound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taste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5418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Linking verbs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61972"/>
            <a:ext cx="1752600" cy="488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050924"/>
            <a:ext cx="6172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+ Verb + Complement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5106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After this linking verbs we usually say a noun phrase or adjective phrase but adverbs and prepositional phrases also fit this pattern.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Example: She’s up stairs.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She’s in her studio.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59651"/>
            <a:ext cx="899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Just remember that……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pattern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Subject + linking verb + more information about the Subject.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 information is necessary. So, we always need more information about the subject after a linking verb.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857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 there other kinds of complements we should know about?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6100" y="762000"/>
            <a:ext cx="1524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Yes.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Subject complements are only one type of complement. Let me, quickly show you another.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at this example----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excited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about the party.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What’s the party does this follow…………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She was excited.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3700" y="4343400"/>
            <a:ext cx="1828800" cy="5886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SVC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" y="5055320"/>
            <a:ext cx="8953500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linking verb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complement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791200"/>
            <a:ext cx="89916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+ V + complement, here excited is an adjective, is the subject complement.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550" y="5735782"/>
            <a:ext cx="8934450" cy="952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bout the party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information that explains for excitement, it explains the adjective. It is an adjective complement. So, our sentence is now..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" y="5755497"/>
            <a:ext cx="9067800" cy="9327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SVCC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3989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about sentences 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indirect object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Let’s look at those next.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Fourth sentence patterns are four parts.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703649"/>
            <a:ext cx="2286000" cy="734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SVOO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2" y="2447698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Subject + verb + first is indirect object + 2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the direct object.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Its will be clear when we see an example…….</a:t>
            </a: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Indirect object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often follow a preposition.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Example: I tell secrets to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my friends.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I sing songs for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the children. 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067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basic pattern is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SVOO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can add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SVOOA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at these two examples: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We showed our cousins a really good time last weekend.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Here, we—subject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showed—verb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our cousins—indirect object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really good time—direct object.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last night—adverbial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Last weekend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showed our cousins a good time.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Here, we have the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adverbial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at the beginning.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1564"/>
            <a:ext cx="8686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SV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SVO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SVC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SVOO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there another pattern to learn?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Yes. Here comes the last one!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talked about the subject complements and adjective complement directly after an adjective.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Get ready…..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fifth sentence pattern.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SVOC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Subject + verb + object + object complement.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Here is an example: I consider that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best trip ever.</a:t>
            </a:r>
          </a:p>
          <a:p>
            <a:pPr algn="just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553200" y="6172200"/>
            <a:ext cx="1143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67000" y="6345382"/>
            <a:ext cx="38100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the object complement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consider that the best trip ever.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872836"/>
            <a:ext cx="16002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9307"/>
            <a:ext cx="3276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best trip ever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649307"/>
            <a:ext cx="41910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 object complement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29540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explain and define the object. I need that fully understand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consider that ………..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be what?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…… the best trip ever.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Some sentences require an adjective complement like this one.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Here’s a similar example: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consider him family.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Consider him.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be what?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consider him family. 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861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Here is the nice example: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make each day special.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You make each day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………………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what?</a:t>
            </a: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………..special.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need the adjective, we need the word as the object complement to explain the object.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28517"/>
            <a:ext cx="9144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can I do with all this knowledge about sentence patterns?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505200"/>
            <a:ext cx="4114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Start applying it!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want to show you the power of this knowledge. Let’s exercise only five sentences.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and correct each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sentences.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know you can do it.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put    on the table.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9144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the first sentence what's wrong with that.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928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Here ‘put’ is a transitive verb, its need an object.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‘put’ what on the table?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 sentence pattern should be --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SVOA.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sentence: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put it on the table.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	I put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vase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 the table.</a:t>
            </a:r>
          </a:p>
          <a:p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 is the second sentence.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This morning,  missed the bus.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sentence has no subject. The Basic pattern is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ASVO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missed the bus?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This morning,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missed the bus.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4685" y="561894"/>
            <a:ext cx="776515" cy="9316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2761" y="3688336"/>
            <a:ext cx="665953" cy="8855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02" y="3688336"/>
            <a:ext cx="1321682" cy="103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/>
          <a:stretch/>
        </p:blipFill>
        <p:spPr>
          <a:xfrm>
            <a:off x="7639378" y="762000"/>
            <a:ext cx="555171" cy="838965"/>
          </a:xfrm>
          <a:prstGeom prst="rect">
            <a:avLst/>
          </a:prstGeom>
        </p:spPr>
      </p:pic>
      <p:sp>
        <p:nvSpPr>
          <p:cNvPr id="11" name="Down Arrow Callout 10"/>
          <p:cNvSpPr/>
          <p:nvPr/>
        </p:nvSpPr>
        <p:spPr>
          <a:xfrm>
            <a:off x="1039787" y="1040846"/>
            <a:ext cx="6845950" cy="465106"/>
          </a:xfrm>
          <a:prstGeom prst="downArrowCallout">
            <a:avLst>
              <a:gd name="adj1" fmla="val 44769"/>
              <a:gd name="adj2" fmla="val 40815"/>
              <a:gd name="adj3" fmla="val 25000"/>
              <a:gd name="adj4" fmla="val 64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Kabya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ate a box of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5577" y="1571464"/>
            <a:ext cx="6312550" cy="8212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an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incomplete sentence.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893134" y="3402340"/>
            <a:ext cx="5946066" cy="1457565"/>
          </a:xfrm>
          <a:prstGeom prst="downArrowCallout">
            <a:avLst>
              <a:gd name="adj1" fmla="val 44769"/>
              <a:gd name="adj2" fmla="val 40815"/>
              <a:gd name="adj3" fmla="val 25000"/>
              <a:gd name="adj4" fmla="val 64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basketball player is tall.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7230" y="4859905"/>
            <a:ext cx="5377873" cy="8506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a complete sentence.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" y="3917095"/>
            <a:ext cx="2928608" cy="16455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719" y="76200"/>
            <a:ext cx="9119281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sentences &amp; what have you observed?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1564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sentence is-----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Music  a beautiful art form.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sentence is missing a ‘verb’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1143000"/>
            <a:ext cx="3581400" cy="468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linking verb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7526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Pattern is -----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SVC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Lets put in a verb—music is a beautiful form,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829818"/>
            <a:ext cx="8991600" cy="59918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fourth sentence:-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581400"/>
            <a:ext cx="89916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sent to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thank you note. 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322618"/>
            <a:ext cx="8915400" cy="206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sentence has two objects. In the correct order----{s + v+ indirect object first (drop preposition) then direct object.}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Sentence pattern is---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SVOO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Here’s the fifth sentence:-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This whole experience has made a better person in me.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Sentence pattern is----- 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SVOC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made me -------what?–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6855" y="2002435"/>
            <a:ext cx="3048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927" y="2554545"/>
            <a:ext cx="9144000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Correct sentence is: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whole experience has made me a better person.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73" y="3661842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Remember that the five Basic Sentence Patterns.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SV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SVO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SVC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SVOO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SVOC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18136"/>
            <a:ext cx="914400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Thanks for happy study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2438400"/>
            <a:ext cx="2971800" cy="15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115 L 1.4625 -0.0233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50" y="-1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1114" y="0"/>
            <a:ext cx="4572000" cy="181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853986"/>
            <a:ext cx="4622800" cy="872089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Our todays topic is-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879600" y="535437"/>
            <a:ext cx="5384800" cy="2286000"/>
          </a:xfrm>
          <a:prstGeom prst="downArrowCallou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2847895"/>
            <a:ext cx="8686800" cy="3476705"/>
          </a:xfrm>
          <a:prstGeom prst="ellipse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Sentence &amp; Sentence pattern,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part of Basic Grammar.</a:t>
            </a:r>
          </a:p>
        </p:txBody>
      </p:sp>
    </p:spTree>
    <p:extLst>
      <p:ext uri="{BB962C8B-B14F-4D97-AF65-F5344CB8AC3E}">
        <p14:creationId xmlns:p14="http://schemas.microsoft.com/office/powerpoint/2010/main" val="20608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229" y="739588"/>
            <a:ext cx="4013200" cy="806824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8382000" cy="2689412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After studied this lesson, we will be able to—</a:t>
            </a:r>
          </a:p>
          <a:p>
            <a:pPr marL="255323" indent="-255323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identify the definition of sentence.</a:t>
            </a:r>
          </a:p>
          <a:p>
            <a:pPr marL="255323" indent="-255323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variety of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sentence patterns.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55323" indent="-255323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correct and improve sentence structure.</a:t>
            </a:r>
          </a:p>
          <a:p>
            <a:pPr marL="255323" indent="-255323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improve reading comprehension.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So, lets get started………..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When one or more words are grammatically linked and bring out a complete sense it is called a sentence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2" y="914400"/>
            <a:ext cx="3733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Sentence:-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36789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earth revolves around the sun.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cow gives us milk.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a hot day.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Sentence Patterns-- 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first pattern is the most Basic one—</a:t>
            </a:r>
          </a:p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Subject+ Verb (S+V) </a:t>
            </a:r>
          </a:p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 relaxed.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700992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Remember that, a verb is a word used to describe an action or a state it comes from the Latin word Verbum.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455318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Here some longer Example this pattern……</a:t>
            </a:r>
          </a:p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haven’t been practicing. </a:t>
            </a:r>
          </a:p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his friends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are going to be performing.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second pattern adds one more elements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83820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</a:t>
            </a:r>
            <a:endParaRPr lang="en-US" sz="4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" y="19050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2818" y="1904999"/>
            <a:ext cx="838200" cy="67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1309" y="19050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1018" y="19050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9254" y="1904998"/>
            <a:ext cx="838200" cy="67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7454" y="1905000"/>
            <a:ext cx="311034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object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" y="2634734"/>
            <a:ext cx="906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They played music.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" y="2747665"/>
            <a:ext cx="2493818" cy="533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36" y="332262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Some verbs take a object. We called these 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Transitive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Verb.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5964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object:  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685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Object of verb someone or something is acting appoint the object or performing on the object.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056392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Example: They played music.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Played what?–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7145" y="4699548"/>
            <a:ext cx="22860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1535</Words>
  <Application>Microsoft Office PowerPoint</Application>
  <PresentationFormat>On-screen Show (4:3)</PresentationFormat>
  <Paragraphs>291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</dc:creator>
  <cp:lastModifiedBy>ismail - [2010]</cp:lastModifiedBy>
  <cp:revision>125</cp:revision>
  <dcterms:created xsi:type="dcterms:W3CDTF">2006-08-16T00:00:00Z</dcterms:created>
  <dcterms:modified xsi:type="dcterms:W3CDTF">2020-10-08T07:02:47Z</dcterms:modified>
</cp:coreProperties>
</file>