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76" r:id="rId4"/>
    <p:sldId id="282" r:id="rId5"/>
    <p:sldId id="263" r:id="rId6"/>
    <p:sldId id="286" r:id="rId7"/>
    <p:sldId id="261" r:id="rId8"/>
    <p:sldId id="264" r:id="rId9"/>
    <p:sldId id="265" r:id="rId10"/>
    <p:sldId id="266" r:id="rId11"/>
    <p:sldId id="289" r:id="rId12"/>
    <p:sldId id="295" r:id="rId13"/>
    <p:sldId id="290" r:id="rId14"/>
    <p:sldId id="291" r:id="rId15"/>
    <p:sldId id="292" r:id="rId16"/>
    <p:sldId id="293" r:id="rId17"/>
    <p:sldId id="278" r:id="rId18"/>
    <p:sldId id="273" r:id="rId19"/>
    <p:sldId id="274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3485" autoAdjust="0"/>
  </p:normalViewPr>
  <p:slideViewPr>
    <p:cSldViewPr>
      <p:cViewPr varScale="1">
        <p:scale>
          <a:sx n="72" d="100"/>
          <a:sy n="72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C4953-D45F-4279-9F17-F940C522FE90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E6460-919C-49EC-9B61-95324CD437FD}">
      <dgm:prSet phldrT="[Text]" custT="1"/>
      <dgm:spPr/>
      <dgm:t>
        <a:bodyPr/>
        <a:lstStyle/>
        <a:p>
          <a:r>
            <a:rPr lang="bn-BD" sz="9600" dirty="0"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9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1ED682-E664-469E-A7FD-D65C99EEA19F}" type="parTrans" cxnId="{D1EC3564-1F8B-4DF4-A800-98330CF53AF3}">
      <dgm:prSet/>
      <dgm:spPr/>
      <dgm:t>
        <a:bodyPr/>
        <a:lstStyle/>
        <a:p>
          <a:endParaRPr lang="en-US"/>
        </a:p>
      </dgm:t>
    </dgm:pt>
    <dgm:pt modelId="{EBC9D672-9DAF-4A6A-BE04-A47FB5903CD4}" type="sibTrans" cxnId="{D1EC3564-1F8B-4DF4-A800-98330CF53AF3}">
      <dgm:prSet/>
      <dgm:spPr/>
      <dgm:t>
        <a:bodyPr/>
        <a:lstStyle/>
        <a:p>
          <a:endParaRPr lang="en-US"/>
        </a:p>
      </dgm:t>
    </dgm:pt>
    <dgm:pt modelId="{610FC332-DB8C-4484-9206-EED655C3E4FC}" type="pres">
      <dgm:prSet presAssocID="{E8DC4953-D45F-4279-9F17-F940C522FE90}" presName="Name0" presStyleCnt="0">
        <dgm:presLayoutVars>
          <dgm:dir/>
          <dgm:resizeHandles val="exact"/>
        </dgm:presLayoutVars>
      </dgm:prSet>
      <dgm:spPr/>
    </dgm:pt>
    <dgm:pt modelId="{C6666418-85F4-4F60-B661-5112BF852370}" type="pres">
      <dgm:prSet presAssocID="{31EE6460-919C-49EC-9B61-95324CD437FD}" presName="node" presStyleLbl="node1" presStyleIdx="0" presStyleCnt="1">
        <dgm:presLayoutVars>
          <dgm:bulletEnabled val="1"/>
        </dgm:presLayoutVars>
      </dgm:prSet>
      <dgm:spPr/>
    </dgm:pt>
  </dgm:ptLst>
  <dgm:cxnLst>
    <dgm:cxn modelId="{B1A3FA00-B7DF-4D73-8DDB-50113D15A695}" type="presOf" srcId="{E8DC4953-D45F-4279-9F17-F940C522FE90}" destId="{610FC332-DB8C-4484-9206-EED655C3E4FC}" srcOrd="0" destOrd="0" presId="urn:microsoft.com/office/officeart/2005/8/layout/process1"/>
    <dgm:cxn modelId="{D1EC3564-1F8B-4DF4-A800-98330CF53AF3}" srcId="{E8DC4953-D45F-4279-9F17-F940C522FE90}" destId="{31EE6460-919C-49EC-9B61-95324CD437FD}" srcOrd="0" destOrd="0" parTransId="{F11ED682-E664-469E-A7FD-D65C99EEA19F}" sibTransId="{EBC9D672-9DAF-4A6A-BE04-A47FB5903CD4}"/>
    <dgm:cxn modelId="{29FC864B-B12A-40C0-B728-8FA21645A4E6}" type="presOf" srcId="{31EE6460-919C-49EC-9B61-95324CD437FD}" destId="{C6666418-85F4-4F60-B661-5112BF852370}" srcOrd="0" destOrd="0" presId="urn:microsoft.com/office/officeart/2005/8/layout/process1"/>
    <dgm:cxn modelId="{36B9A9C4-1CAB-4EC4-9666-7B45A4271A5F}" type="presParOf" srcId="{610FC332-DB8C-4484-9206-EED655C3E4FC}" destId="{C6666418-85F4-4F60-B661-5112BF85237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0DDAE0-3288-4E19-82A8-F8A9AA68B1EA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C37C1-0BDE-4C8A-9D59-5139E6DBF49B}">
      <dgm:prSet/>
      <dgm:spPr/>
      <dgm:t>
        <a:bodyPr/>
        <a:lstStyle/>
        <a:p>
          <a:pPr rtl="0"/>
          <a:r>
            <a:rPr lang="bn-BD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ধন্যবাদ সবাইকে</a:t>
          </a:r>
          <a:endParaRPr lang="en-US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738067-3CEB-4CEC-B3E3-2908A69501B8}" type="parTrans" cxnId="{85E0CC3C-4896-47C4-88CE-A5219EC9FAE0}">
      <dgm:prSet/>
      <dgm:spPr/>
      <dgm:t>
        <a:bodyPr/>
        <a:lstStyle/>
        <a:p>
          <a:endParaRPr lang="en-US"/>
        </a:p>
      </dgm:t>
    </dgm:pt>
    <dgm:pt modelId="{2641EE15-F9D0-430C-93C6-E418AC788A61}" type="sibTrans" cxnId="{85E0CC3C-4896-47C4-88CE-A5219EC9FAE0}">
      <dgm:prSet/>
      <dgm:spPr/>
      <dgm:t>
        <a:bodyPr/>
        <a:lstStyle/>
        <a:p>
          <a:endParaRPr lang="en-US"/>
        </a:p>
      </dgm:t>
    </dgm:pt>
    <dgm:pt modelId="{F16CB387-F8DC-4E8D-9752-982C5715FCB9}" type="pres">
      <dgm:prSet presAssocID="{520DDAE0-3288-4E19-82A8-F8A9AA68B1EA}" presName="diagram" presStyleCnt="0">
        <dgm:presLayoutVars>
          <dgm:dir/>
          <dgm:resizeHandles val="exact"/>
        </dgm:presLayoutVars>
      </dgm:prSet>
      <dgm:spPr/>
    </dgm:pt>
    <dgm:pt modelId="{DD3A8169-1B31-49B3-A72D-8E5345C84044}" type="pres">
      <dgm:prSet presAssocID="{8DBC37C1-0BDE-4C8A-9D59-5139E6DBF49B}" presName="node" presStyleLbl="node1" presStyleIdx="0" presStyleCnt="1" custScaleX="432067">
        <dgm:presLayoutVars>
          <dgm:bulletEnabled val="1"/>
        </dgm:presLayoutVars>
      </dgm:prSet>
      <dgm:spPr/>
    </dgm:pt>
  </dgm:ptLst>
  <dgm:cxnLst>
    <dgm:cxn modelId="{85E0CC3C-4896-47C4-88CE-A5219EC9FAE0}" srcId="{520DDAE0-3288-4E19-82A8-F8A9AA68B1EA}" destId="{8DBC37C1-0BDE-4C8A-9D59-5139E6DBF49B}" srcOrd="0" destOrd="0" parTransId="{F7738067-3CEB-4CEC-B3E3-2908A69501B8}" sibTransId="{2641EE15-F9D0-430C-93C6-E418AC788A61}"/>
    <dgm:cxn modelId="{D9791976-8F08-4889-A491-F6B363D0677D}" type="presOf" srcId="{8DBC37C1-0BDE-4C8A-9D59-5139E6DBF49B}" destId="{DD3A8169-1B31-49B3-A72D-8E5345C84044}" srcOrd="0" destOrd="0" presId="urn:microsoft.com/office/officeart/2005/8/layout/default#2"/>
    <dgm:cxn modelId="{81E2CD80-8B3B-47D1-9487-23B67091BBCB}" type="presOf" srcId="{520DDAE0-3288-4E19-82A8-F8A9AA68B1EA}" destId="{F16CB387-F8DC-4E8D-9752-982C5715FCB9}" srcOrd="0" destOrd="0" presId="urn:microsoft.com/office/officeart/2005/8/layout/default#2"/>
    <dgm:cxn modelId="{043E8F5F-6298-43A8-8A96-6EBF237B8E61}" type="presParOf" srcId="{F16CB387-F8DC-4E8D-9752-982C5715FCB9}" destId="{DD3A8169-1B31-49B3-A72D-8E5345C84044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211E8-42C9-402A-AF5B-7BED2F67B2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4077C6-F16C-45BE-AE91-A05F643E13E0}">
      <dgm:prSet custT="1"/>
      <dgm:spPr/>
      <dgm:t>
        <a:bodyPr/>
        <a:lstStyle/>
        <a:p>
          <a:pPr algn="ctr" rtl="0"/>
          <a:r>
            <a:rPr lang="bn-BD" sz="8000" b="1" u="sng" dirty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 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66FA7F-2012-4874-82AC-31A89E4A4828}" type="parTrans" cxnId="{F18C6434-165A-44C8-8455-6A7FE863A7AE}">
      <dgm:prSet/>
      <dgm:spPr/>
      <dgm:t>
        <a:bodyPr/>
        <a:lstStyle/>
        <a:p>
          <a:endParaRPr lang="en-US"/>
        </a:p>
      </dgm:t>
    </dgm:pt>
    <dgm:pt modelId="{A554766B-2276-4A82-A7F6-6CE8E75DE018}" type="sibTrans" cxnId="{F18C6434-165A-44C8-8455-6A7FE863A7AE}">
      <dgm:prSet/>
      <dgm:spPr/>
      <dgm:t>
        <a:bodyPr/>
        <a:lstStyle/>
        <a:p>
          <a:endParaRPr lang="en-US"/>
        </a:p>
      </dgm:t>
    </dgm:pt>
    <dgm:pt modelId="{6307A7F1-CA8F-414F-916A-27D847C4A4E0}" type="pres">
      <dgm:prSet presAssocID="{A9B211E8-42C9-402A-AF5B-7BED2F67B255}" presName="linear" presStyleCnt="0">
        <dgm:presLayoutVars>
          <dgm:animLvl val="lvl"/>
          <dgm:resizeHandles val="exact"/>
        </dgm:presLayoutVars>
      </dgm:prSet>
      <dgm:spPr/>
    </dgm:pt>
    <dgm:pt modelId="{F34A9308-0F1C-4F53-9305-31EBB0C024EB}" type="pres">
      <dgm:prSet presAssocID="{224077C6-F16C-45BE-AE91-A05F643E13E0}" presName="parentText" presStyleLbl="node1" presStyleIdx="0" presStyleCnt="1" custLinFactNeighborY="-2523">
        <dgm:presLayoutVars>
          <dgm:chMax val="0"/>
          <dgm:bulletEnabled val="1"/>
        </dgm:presLayoutVars>
      </dgm:prSet>
      <dgm:spPr/>
    </dgm:pt>
  </dgm:ptLst>
  <dgm:cxnLst>
    <dgm:cxn modelId="{F18C6434-165A-44C8-8455-6A7FE863A7AE}" srcId="{A9B211E8-42C9-402A-AF5B-7BED2F67B255}" destId="{224077C6-F16C-45BE-AE91-A05F643E13E0}" srcOrd="0" destOrd="0" parTransId="{5466FA7F-2012-4874-82AC-31A89E4A4828}" sibTransId="{A554766B-2276-4A82-A7F6-6CE8E75DE018}"/>
    <dgm:cxn modelId="{A81BFA78-F1F9-4DE7-BDE8-4CBAD7877B90}" type="presOf" srcId="{A9B211E8-42C9-402A-AF5B-7BED2F67B255}" destId="{6307A7F1-CA8F-414F-916A-27D847C4A4E0}" srcOrd="0" destOrd="0" presId="urn:microsoft.com/office/officeart/2005/8/layout/vList2"/>
    <dgm:cxn modelId="{9E463C89-843F-42F9-BB51-CE3E08873D64}" type="presOf" srcId="{224077C6-F16C-45BE-AE91-A05F643E13E0}" destId="{F34A9308-0F1C-4F53-9305-31EBB0C024EB}" srcOrd="0" destOrd="0" presId="urn:microsoft.com/office/officeart/2005/8/layout/vList2"/>
    <dgm:cxn modelId="{EF062B23-5DBA-4997-A3E2-BE4DCEAA2A15}" type="presParOf" srcId="{6307A7F1-CA8F-414F-916A-27D847C4A4E0}" destId="{F34A9308-0F1C-4F53-9305-31EBB0C024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9C059-36D0-4FA5-B63D-32A48EBC7C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DCAD0-8B46-4034-884E-2BE330E4511A}">
      <dgm:prSet custT="1"/>
      <dgm:spPr/>
      <dgm:t>
        <a:bodyPr/>
        <a:lstStyle/>
        <a:p>
          <a:pPr algn="ctr" rtl="0"/>
          <a:endParaRPr lang="bn-BD" sz="1700" u="sng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 rtl="0"/>
          <a:r>
            <a:rPr lang="bn-BD" sz="6600" u="sng" dirty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</a:t>
          </a:r>
          <a:r>
            <a:rPr lang="bn-BD" sz="6000" u="sng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1700" b="1" dirty="0"/>
          </a:br>
          <a:endParaRPr lang="en-US" sz="1700" dirty="0"/>
        </a:p>
      </dgm:t>
    </dgm:pt>
    <dgm:pt modelId="{A8F63DC9-C024-43C6-9C57-4AAA69047D20}" type="parTrans" cxnId="{A86147C3-8717-4B03-9095-FD5A7465FF70}">
      <dgm:prSet/>
      <dgm:spPr/>
      <dgm:t>
        <a:bodyPr/>
        <a:lstStyle/>
        <a:p>
          <a:endParaRPr lang="en-US"/>
        </a:p>
      </dgm:t>
    </dgm:pt>
    <dgm:pt modelId="{73770803-D194-4557-A365-AB2CB7AF82DC}" type="sibTrans" cxnId="{A86147C3-8717-4B03-9095-FD5A7465FF70}">
      <dgm:prSet/>
      <dgm:spPr/>
      <dgm:t>
        <a:bodyPr/>
        <a:lstStyle/>
        <a:p>
          <a:endParaRPr lang="en-US"/>
        </a:p>
      </dgm:t>
    </dgm:pt>
    <dgm:pt modelId="{71D6CDA4-7020-4D59-81E4-C7E323BBD5D2}" type="pres">
      <dgm:prSet presAssocID="{D199C059-36D0-4FA5-B63D-32A48EBC7C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4CD82B-9B91-464C-9DBD-AB9D32ED4BC6}" type="pres">
      <dgm:prSet presAssocID="{7A1DCAD0-8B46-4034-884E-2BE330E4511A}" presName="root" presStyleCnt="0"/>
      <dgm:spPr/>
    </dgm:pt>
    <dgm:pt modelId="{35662008-2E77-430B-9AB4-B39A74E7FF12}" type="pres">
      <dgm:prSet presAssocID="{7A1DCAD0-8B46-4034-884E-2BE330E4511A}" presName="rootComposite" presStyleCnt="0"/>
      <dgm:spPr/>
    </dgm:pt>
    <dgm:pt modelId="{4041BA2F-3293-4D31-A5A2-27483D4234A0}" type="pres">
      <dgm:prSet presAssocID="{7A1DCAD0-8B46-4034-884E-2BE330E4511A}" presName="rootText" presStyleLbl="node1" presStyleIdx="0" presStyleCnt="1" custScaleX="362383" custLinFactNeighborX="47" custLinFactNeighborY="-7936"/>
      <dgm:spPr/>
    </dgm:pt>
    <dgm:pt modelId="{E382DA48-F12A-440F-B7F7-BCB3381CFA2E}" type="pres">
      <dgm:prSet presAssocID="{7A1DCAD0-8B46-4034-884E-2BE330E4511A}" presName="rootConnector" presStyleLbl="node1" presStyleIdx="0" presStyleCnt="1"/>
      <dgm:spPr/>
    </dgm:pt>
    <dgm:pt modelId="{158BBF8C-461E-4EF3-8610-019BF02779A6}" type="pres">
      <dgm:prSet presAssocID="{7A1DCAD0-8B46-4034-884E-2BE330E4511A}" presName="childShape" presStyleCnt="0"/>
      <dgm:spPr/>
    </dgm:pt>
  </dgm:ptLst>
  <dgm:cxnLst>
    <dgm:cxn modelId="{7592814E-A625-4FCB-B4AB-79D1E101FB2C}" type="presOf" srcId="{7A1DCAD0-8B46-4034-884E-2BE330E4511A}" destId="{4041BA2F-3293-4D31-A5A2-27483D4234A0}" srcOrd="0" destOrd="0" presId="urn:microsoft.com/office/officeart/2005/8/layout/hierarchy3"/>
    <dgm:cxn modelId="{55E18382-786C-47D4-AF7C-D787C26A1AF6}" type="presOf" srcId="{D199C059-36D0-4FA5-B63D-32A48EBC7C2B}" destId="{71D6CDA4-7020-4D59-81E4-C7E323BBD5D2}" srcOrd="0" destOrd="0" presId="urn:microsoft.com/office/officeart/2005/8/layout/hierarchy3"/>
    <dgm:cxn modelId="{900246A5-32DD-4048-BE56-B0C348435C9B}" type="presOf" srcId="{7A1DCAD0-8B46-4034-884E-2BE330E4511A}" destId="{E382DA48-F12A-440F-B7F7-BCB3381CFA2E}" srcOrd="1" destOrd="0" presId="urn:microsoft.com/office/officeart/2005/8/layout/hierarchy3"/>
    <dgm:cxn modelId="{A86147C3-8717-4B03-9095-FD5A7465FF70}" srcId="{D199C059-36D0-4FA5-B63D-32A48EBC7C2B}" destId="{7A1DCAD0-8B46-4034-884E-2BE330E4511A}" srcOrd="0" destOrd="0" parTransId="{A8F63DC9-C024-43C6-9C57-4AAA69047D20}" sibTransId="{73770803-D194-4557-A365-AB2CB7AF82DC}"/>
    <dgm:cxn modelId="{5C2F1567-9ACA-4DF0-BA0F-8E94CE8CBE45}" type="presParOf" srcId="{71D6CDA4-7020-4D59-81E4-C7E323BBD5D2}" destId="{4A4CD82B-9B91-464C-9DBD-AB9D32ED4BC6}" srcOrd="0" destOrd="0" presId="urn:microsoft.com/office/officeart/2005/8/layout/hierarchy3"/>
    <dgm:cxn modelId="{76511229-0033-4FFD-A4E1-C3439988E2D7}" type="presParOf" srcId="{4A4CD82B-9B91-464C-9DBD-AB9D32ED4BC6}" destId="{35662008-2E77-430B-9AB4-B39A74E7FF12}" srcOrd="0" destOrd="0" presId="urn:microsoft.com/office/officeart/2005/8/layout/hierarchy3"/>
    <dgm:cxn modelId="{65667095-B3EF-4BA1-95C0-9AB5C3E066AC}" type="presParOf" srcId="{35662008-2E77-430B-9AB4-B39A74E7FF12}" destId="{4041BA2F-3293-4D31-A5A2-27483D4234A0}" srcOrd="0" destOrd="0" presId="urn:microsoft.com/office/officeart/2005/8/layout/hierarchy3"/>
    <dgm:cxn modelId="{B04DE50C-E7DB-443F-A0A3-8EEBBDDBAC44}" type="presParOf" srcId="{35662008-2E77-430B-9AB4-B39A74E7FF12}" destId="{E382DA48-F12A-440F-B7F7-BCB3381CFA2E}" srcOrd="1" destOrd="0" presId="urn:microsoft.com/office/officeart/2005/8/layout/hierarchy3"/>
    <dgm:cxn modelId="{E7CE880C-8218-4658-A259-38BF7C95B8C6}" type="presParOf" srcId="{4A4CD82B-9B91-464C-9DBD-AB9D32ED4BC6}" destId="{158BBF8C-461E-4EF3-8610-019BF02779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08609-CEF0-41FE-B942-AE65FB4DD4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35D05-1120-4AE9-B2F8-AEFBC47A226D}">
      <dgm:prSet custT="1"/>
      <dgm:spPr/>
      <dgm:t>
        <a:bodyPr/>
        <a:lstStyle/>
        <a:p>
          <a:pPr algn="ctr" rtl="0"/>
          <a:r>
            <a:rPr lang="bn-BD" sz="8000" b="1" u="sng" dirty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ADB4EA-1163-4524-B358-CB946C741AD4}" type="parTrans" cxnId="{E5506A6C-AB0E-46B6-8CEF-8E038A09B65A}">
      <dgm:prSet/>
      <dgm:spPr/>
      <dgm:t>
        <a:bodyPr/>
        <a:lstStyle/>
        <a:p>
          <a:endParaRPr lang="en-US"/>
        </a:p>
      </dgm:t>
    </dgm:pt>
    <dgm:pt modelId="{8D6BFEC6-F058-4DE5-85E5-B7D6F550AFFC}" type="sibTrans" cxnId="{E5506A6C-AB0E-46B6-8CEF-8E038A09B65A}">
      <dgm:prSet/>
      <dgm:spPr/>
      <dgm:t>
        <a:bodyPr/>
        <a:lstStyle/>
        <a:p>
          <a:endParaRPr lang="en-US"/>
        </a:p>
      </dgm:t>
    </dgm:pt>
    <dgm:pt modelId="{CF7D709C-8F82-451A-8455-32D993B16767}" type="pres">
      <dgm:prSet presAssocID="{1F108609-CEF0-41FE-B942-AE65FB4DD4D3}" presName="linear" presStyleCnt="0">
        <dgm:presLayoutVars>
          <dgm:animLvl val="lvl"/>
          <dgm:resizeHandles val="exact"/>
        </dgm:presLayoutVars>
      </dgm:prSet>
      <dgm:spPr/>
    </dgm:pt>
    <dgm:pt modelId="{7E033152-C461-4DCA-B951-B13BCF42E3A0}" type="pres">
      <dgm:prSet presAssocID="{D2235D05-1120-4AE9-B2F8-AEFBC47A226D}" presName="parentText" presStyleLbl="node1" presStyleIdx="0" presStyleCnt="1" custLinFactNeighborX="-1518" custLinFactNeighborY="1255">
        <dgm:presLayoutVars>
          <dgm:chMax val="0"/>
          <dgm:bulletEnabled val="1"/>
        </dgm:presLayoutVars>
      </dgm:prSet>
      <dgm:spPr/>
    </dgm:pt>
  </dgm:ptLst>
  <dgm:cxnLst>
    <dgm:cxn modelId="{E5506A6C-AB0E-46B6-8CEF-8E038A09B65A}" srcId="{1F108609-CEF0-41FE-B942-AE65FB4DD4D3}" destId="{D2235D05-1120-4AE9-B2F8-AEFBC47A226D}" srcOrd="0" destOrd="0" parTransId="{2DADB4EA-1163-4524-B358-CB946C741AD4}" sibTransId="{8D6BFEC6-F058-4DE5-85E5-B7D6F550AFFC}"/>
    <dgm:cxn modelId="{A788667F-2397-4DAF-BA17-7E554E7A6CCB}" type="presOf" srcId="{D2235D05-1120-4AE9-B2F8-AEFBC47A226D}" destId="{7E033152-C461-4DCA-B951-B13BCF42E3A0}" srcOrd="0" destOrd="0" presId="urn:microsoft.com/office/officeart/2005/8/layout/vList2"/>
    <dgm:cxn modelId="{8B0B83AD-F0BF-4827-8D00-413AB5D2AE59}" type="presOf" srcId="{1F108609-CEF0-41FE-B942-AE65FB4DD4D3}" destId="{CF7D709C-8F82-451A-8455-32D993B16767}" srcOrd="0" destOrd="0" presId="urn:microsoft.com/office/officeart/2005/8/layout/vList2"/>
    <dgm:cxn modelId="{AE710A73-C5BA-4821-8DB8-3CCBC922F4B6}" type="presParOf" srcId="{CF7D709C-8F82-451A-8455-32D993B16767}" destId="{7E033152-C461-4DCA-B951-B13BCF42E3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B0ED4-718A-4FFB-A55D-0252AAA50D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C76C4-3BD7-42A1-9CF0-40CECE40C6D8}" type="pres">
      <dgm:prSet presAssocID="{0DEB0ED4-718A-4FFB-A55D-0252AAA50DE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669B402-EF4F-4C3B-A5C9-2B16CBA59960}" type="presOf" srcId="{0DEB0ED4-718A-4FFB-A55D-0252AAA50DE8}" destId="{D31C76C4-3BD7-42A1-9CF0-40CECE40C6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BF421-9932-4BF3-AABE-257386B358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087BD-7383-4CC1-9878-4AE63195DC33}">
      <dgm:prSet phldrT="[Text]"/>
      <dgm:spPr/>
      <dgm:t>
        <a:bodyPr/>
        <a:lstStyle/>
        <a:p>
          <a:r>
            <a:rPr lang="bn-BD" dirty="0"/>
            <a:t>গ্রীষ্মকালীন</a:t>
          </a:r>
          <a:endParaRPr lang="en-US" dirty="0"/>
        </a:p>
      </dgm:t>
    </dgm:pt>
    <dgm:pt modelId="{FD1FFA79-6F90-4A98-A50D-DB9D63E9967D}" type="parTrans" cxnId="{FD6539EB-C09D-4E65-BF86-4AA07A28ED94}">
      <dgm:prSet/>
      <dgm:spPr/>
      <dgm:t>
        <a:bodyPr/>
        <a:lstStyle/>
        <a:p>
          <a:endParaRPr lang="en-US"/>
        </a:p>
      </dgm:t>
    </dgm:pt>
    <dgm:pt modelId="{716DF681-F278-4DA5-8853-EBB0E11139B0}" type="sibTrans" cxnId="{FD6539EB-C09D-4E65-BF86-4AA07A28ED94}">
      <dgm:prSet/>
      <dgm:spPr/>
      <dgm:t>
        <a:bodyPr/>
        <a:lstStyle/>
        <a:p>
          <a:endParaRPr lang="en-US"/>
        </a:p>
      </dgm:t>
    </dgm:pt>
    <dgm:pt modelId="{17C5FE85-5E44-42A7-9ECD-ED181DFD516C}">
      <dgm:prSet phldrT="[Text]"/>
      <dgm:spPr/>
      <dgm:t>
        <a:bodyPr/>
        <a:lstStyle/>
        <a:p>
          <a:r>
            <a:rPr lang="bn-BD" dirty="0"/>
            <a:t>বারমাসি</a:t>
          </a:r>
          <a:endParaRPr lang="en-US" dirty="0"/>
        </a:p>
      </dgm:t>
    </dgm:pt>
    <dgm:pt modelId="{0B42A910-E887-4A4B-BA4A-26BAAC9B2B47}" type="parTrans" cxnId="{B842B733-D9E4-4E1A-97AA-127FCE0D73B3}">
      <dgm:prSet/>
      <dgm:spPr/>
      <dgm:t>
        <a:bodyPr/>
        <a:lstStyle/>
        <a:p>
          <a:endParaRPr lang="en-US"/>
        </a:p>
      </dgm:t>
    </dgm:pt>
    <dgm:pt modelId="{FFB2D73F-A09E-4FB5-B32C-D7F501FFD93B}" type="sibTrans" cxnId="{B842B733-D9E4-4E1A-97AA-127FCE0D73B3}">
      <dgm:prSet/>
      <dgm:spPr/>
      <dgm:t>
        <a:bodyPr/>
        <a:lstStyle/>
        <a:p>
          <a:endParaRPr lang="en-US"/>
        </a:p>
      </dgm:t>
    </dgm:pt>
    <dgm:pt modelId="{BD6199F1-4DED-4BAE-886B-AF29C2E343FA}">
      <dgm:prSet phldrT="[Text]"/>
      <dgm:spPr/>
      <dgm:t>
        <a:bodyPr/>
        <a:lstStyle/>
        <a:p>
          <a:r>
            <a:rPr lang="bn-BD" dirty="0">
              <a:solidFill>
                <a:schemeClr val="accent3">
                  <a:lumMod val="20000"/>
                  <a:lumOff val="80000"/>
                </a:schemeClr>
              </a:solidFill>
            </a:rPr>
            <a:t>শীতকালীন</a:t>
          </a:r>
          <a:r>
            <a:rPr lang="bn-BD" dirty="0"/>
            <a:t> </a:t>
          </a:r>
          <a:endParaRPr lang="en-US" dirty="0"/>
        </a:p>
      </dgm:t>
    </dgm:pt>
    <dgm:pt modelId="{D84CC6D8-CC9C-4103-9264-D85E571E019D}" type="sibTrans" cxnId="{4BAFE4D4-A02E-49DF-814B-701A1E505E91}">
      <dgm:prSet/>
      <dgm:spPr/>
      <dgm:t>
        <a:bodyPr/>
        <a:lstStyle/>
        <a:p>
          <a:endParaRPr lang="en-US"/>
        </a:p>
      </dgm:t>
    </dgm:pt>
    <dgm:pt modelId="{02008914-A1F4-4C19-A0DB-D728AA991CBC}" type="parTrans" cxnId="{4BAFE4D4-A02E-49DF-814B-701A1E505E91}">
      <dgm:prSet/>
      <dgm:spPr/>
      <dgm:t>
        <a:bodyPr/>
        <a:lstStyle/>
        <a:p>
          <a:endParaRPr lang="en-US"/>
        </a:p>
      </dgm:t>
    </dgm:pt>
    <dgm:pt modelId="{86827624-DC9A-454E-BE77-6164C1D5D943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44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3">
                <a:lumMod val="20000"/>
                <a:lumOff val="8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শাকসবজির শ্রেণীবিভাগ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dirty="0"/>
        </a:p>
      </dgm:t>
    </dgm:pt>
    <dgm:pt modelId="{549358FF-D1DE-4603-AC91-019E98B01DBB}" type="sibTrans" cxnId="{B0E5F2E2-C40C-43A6-B0C3-7D87B27E8C35}">
      <dgm:prSet/>
      <dgm:spPr/>
      <dgm:t>
        <a:bodyPr/>
        <a:lstStyle/>
        <a:p>
          <a:endParaRPr lang="en-US"/>
        </a:p>
      </dgm:t>
    </dgm:pt>
    <dgm:pt modelId="{C4C5888C-A70C-4504-9ACC-05606469EDE0}" type="parTrans" cxnId="{B0E5F2E2-C40C-43A6-B0C3-7D87B27E8C35}">
      <dgm:prSet/>
      <dgm:spPr/>
      <dgm:t>
        <a:bodyPr/>
        <a:lstStyle/>
        <a:p>
          <a:endParaRPr lang="en-US"/>
        </a:p>
      </dgm:t>
    </dgm:pt>
    <dgm:pt modelId="{DE92E031-E779-4009-841A-89528CB8A081}" type="pres">
      <dgm:prSet presAssocID="{BCBBF421-9932-4BF3-AABE-257386B358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DF01CD-CCEA-4DD1-8730-644B689A18C7}" type="pres">
      <dgm:prSet presAssocID="{86827624-DC9A-454E-BE77-6164C1D5D943}" presName="hierRoot1" presStyleCnt="0">
        <dgm:presLayoutVars>
          <dgm:hierBranch val="init"/>
        </dgm:presLayoutVars>
      </dgm:prSet>
      <dgm:spPr/>
    </dgm:pt>
    <dgm:pt modelId="{9E77A89D-FC42-4A4A-BF28-1EAE0DBE9AD6}" type="pres">
      <dgm:prSet presAssocID="{86827624-DC9A-454E-BE77-6164C1D5D943}" presName="rootComposite1" presStyleCnt="0"/>
      <dgm:spPr/>
    </dgm:pt>
    <dgm:pt modelId="{EAB5A969-6BC2-481B-A48B-26E0B959BEF4}" type="pres">
      <dgm:prSet presAssocID="{86827624-DC9A-454E-BE77-6164C1D5D943}" presName="rootText1" presStyleLbl="node0" presStyleIdx="0" presStyleCnt="1" custScaleX="265086" custLinFactNeighborX="0" custLinFactNeighborY="-32921">
        <dgm:presLayoutVars>
          <dgm:chPref val="3"/>
        </dgm:presLayoutVars>
      </dgm:prSet>
      <dgm:spPr/>
    </dgm:pt>
    <dgm:pt modelId="{8E2D72F4-0EA3-438D-BC76-D37401E885EB}" type="pres">
      <dgm:prSet presAssocID="{86827624-DC9A-454E-BE77-6164C1D5D943}" presName="rootConnector1" presStyleLbl="node1" presStyleIdx="0" presStyleCnt="0"/>
      <dgm:spPr/>
    </dgm:pt>
    <dgm:pt modelId="{F93D5BEE-DE84-4F4B-8B70-2652D9B1F5CF}" type="pres">
      <dgm:prSet presAssocID="{86827624-DC9A-454E-BE77-6164C1D5D943}" presName="hierChild2" presStyleCnt="0"/>
      <dgm:spPr/>
    </dgm:pt>
    <dgm:pt modelId="{040B1343-B487-473C-8504-19FD99560E56}" type="pres">
      <dgm:prSet presAssocID="{02008914-A1F4-4C19-A0DB-D728AA991CBC}" presName="Name37" presStyleLbl="parChTrans1D2" presStyleIdx="0" presStyleCnt="3"/>
      <dgm:spPr/>
    </dgm:pt>
    <dgm:pt modelId="{C09B3B31-298B-496A-99A3-F82B8709EE2D}" type="pres">
      <dgm:prSet presAssocID="{BD6199F1-4DED-4BAE-886B-AF29C2E343FA}" presName="hierRoot2" presStyleCnt="0">
        <dgm:presLayoutVars>
          <dgm:hierBranch val="init"/>
        </dgm:presLayoutVars>
      </dgm:prSet>
      <dgm:spPr/>
    </dgm:pt>
    <dgm:pt modelId="{8D184CA7-47DD-4192-8C11-E6687BA0F951}" type="pres">
      <dgm:prSet presAssocID="{BD6199F1-4DED-4BAE-886B-AF29C2E343FA}" presName="rootComposite" presStyleCnt="0"/>
      <dgm:spPr/>
    </dgm:pt>
    <dgm:pt modelId="{3B6F7E83-BF69-41F4-8F11-3A6E2E14BC2C}" type="pres">
      <dgm:prSet presAssocID="{BD6199F1-4DED-4BAE-886B-AF29C2E343FA}" presName="rootText" presStyleLbl="node2" presStyleIdx="0" presStyleCnt="3">
        <dgm:presLayoutVars>
          <dgm:chPref val="3"/>
        </dgm:presLayoutVars>
      </dgm:prSet>
      <dgm:spPr/>
    </dgm:pt>
    <dgm:pt modelId="{A13DCC65-03F1-4591-BE74-D5D76FA36C8E}" type="pres">
      <dgm:prSet presAssocID="{BD6199F1-4DED-4BAE-886B-AF29C2E343FA}" presName="rootConnector" presStyleLbl="node2" presStyleIdx="0" presStyleCnt="3"/>
      <dgm:spPr/>
    </dgm:pt>
    <dgm:pt modelId="{624BEC6E-D13D-4D64-A8B4-DA81764A6698}" type="pres">
      <dgm:prSet presAssocID="{BD6199F1-4DED-4BAE-886B-AF29C2E343FA}" presName="hierChild4" presStyleCnt="0"/>
      <dgm:spPr/>
    </dgm:pt>
    <dgm:pt modelId="{BC67D248-4FC2-4648-AB61-49F10F2ECA28}" type="pres">
      <dgm:prSet presAssocID="{BD6199F1-4DED-4BAE-886B-AF29C2E343FA}" presName="hierChild5" presStyleCnt="0"/>
      <dgm:spPr/>
    </dgm:pt>
    <dgm:pt modelId="{DDC26F20-3E04-4B7D-96AC-67AE0625FD48}" type="pres">
      <dgm:prSet presAssocID="{FD1FFA79-6F90-4A98-A50D-DB9D63E9967D}" presName="Name37" presStyleLbl="parChTrans1D2" presStyleIdx="1" presStyleCnt="3"/>
      <dgm:spPr/>
    </dgm:pt>
    <dgm:pt modelId="{944DC8A1-D847-4209-B8A6-8AE24F5A8556}" type="pres">
      <dgm:prSet presAssocID="{991087BD-7383-4CC1-9878-4AE63195DC33}" presName="hierRoot2" presStyleCnt="0">
        <dgm:presLayoutVars>
          <dgm:hierBranch val="init"/>
        </dgm:presLayoutVars>
      </dgm:prSet>
      <dgm:spPr/>
    </dgm:pt>
    <dgm:pt modelId="{87A312CD-C0C2-4C26-8666-042CA9821859}" type="pres">
      <dgm:prSet presAssocID="{991087BD-7383-4CC1-9878-4AE63195DC33}" presName="rootComposite" presStyleCnt="0"/>
      <dgm:spPr/>
    </dgm:pt>
    <dgm:pt modelId="{4FB29A71-5A8A-4120-9551-6AEDC1FCC085}" type="pres">
      <dgm:prSet presAssocID="{991087BD-7383-4CC1-9878-4AE63195DC33}" presName="rootText" presStyleLbl="node2" presStyleIdx="1" presStyleCnt="3">
        <dgm:presLayoutVars>
          <dgm:chPref val="3"/>
        </dgm:presLayoutVars>
      </dgm:prSet>
      <dgm:spPr/>
    </dgm:pt>
    <dgm:pt modelId="{CA8B5AEF-282A-4A8C-908B-0D2F2A51A970}" type="pres">
      <dgm:prSet presAssocID="{991087BD-7383-4CC1-9878-4AE63195DC33}" presName="rootConnector" presStyleLbl="node2" presStyleIdx="1" presStyleCnt="3"/>
      <dgm:spPr/>
    </dgm:pt>
    <dgm:pt modelId="{EBB5BBB0-D7FD-4367-B358-3D152C5E033C}" type="pres">
      <dgm:prSet presAssocID="{991087BD-7383-4CC1-9878-4AE63195DC33}" presName="hierChild4" presStyleCnt="0"/>
      <dgm:spPr/>
    </dgm:pt>
    <dgm:pt modelId="{1689D644-D06D-4DFD-ADA7-E53455A069E1}" type="pres">
      <dgm:prSet presAssocID="{991087BD-7383-4CC1-9878-4AE63195DC33}" presName="hierChild5" presStyleCnt="0"/>
      <dgm:spPr/>
    </dgm:pt>
    <dgm:pt modelId="{CE5B31C4-D12B-40DB-AC20-F7DEB2B86EDA}" type="pres">
      <dgm:prSet presAssocID="{0B42A910-E887-4A4B-BA4A-26BAAC9B2B47}" presName="Name37" presStyleLbl="parChTrans1D2" presStyleIdx="2" presStyleCnt="3"/>
      <dgm:spPr/>
    </dgm:pt>
    <dgm:pt modelId="{C7D424F0-E5D4-4582-B334-B2EE1154FABE}" type="pres">
      <dgm:prSet presAssocID="{17C5FE85-5E44-42A7-9ECD-ED181DFD516C}" presName="hierRoot2" presStyleCnt="0">
        <dgm:presLayoutVars>
          <dgm:hierBranch val="init"/>
        </dgm:presLayoutVars>
      </dgm:prSet>
      <dgm:spPr/>
    </dgm:pt>
    <dgm:pt modelId="{0CA23094-4775-4788-AD33-F69DC68E879E}" type="pres">
      <dgm:prSet presAssocID="{17C5FE85-5E44-42A7-9ECD-ED181DFD516C}" presName="rootComposite" presStyleCnt="0"/>
      <dgm:spPr/>
    </dgm:pt>
    <dgm:pt modelId="{E32BF915-848B-4F9C-B076-86433F4CC065}" type="pres">
      <dgm:prSet presAssocID="{17C5FE85-5E44-42A7-9ECD-ED181DFD516C}" presName="rootText" presStyleLbl="node2" presStyleIdx="2" presStyleCnt="3">
        <dgm:presLayoutVars>
          <dgm:chPref val="3"/>
        </dgm:presLayoutVars>
      </dgm:prSet>
      <dgm:spPr/>
    </dgm:pt>
    <dgm:pt modelId="{C2D029A3-FC92-49E8-A2D2-EA958288CD68}" type="pres">
      <dgm:prSet presAssocID="{17C5FE85-5E44-42A7-9ECD-ED181DFD516C}" presName="rootConnector" presStyleLbl="node2" presStyleIdx="2" presStyleCnt="3"/>
      <dgm:spPr/>
    </dgm:pt>
    <dgm:pt modelId="{07A3D45E-5D50-49CE-A5E9-3D94E71980D4}" type="pres">
      <dgm:prSet presAssocID="{17C5FE85-5E44-42A7-9ECD-ED181DFD516C}" presName="hierChild4" presStyleCnt="0"/>
      <dgm:spPr/>
    </dgm:pt>
    <dgm:pt modelId="{F039923B-4AA9-4B68-A0A6-6D280DB42B52}" type="pres">
      <dgm:prSet presAssocID="{17C5FE85-5E44-42A7-9ECD-ED181DFD516C}" presName="hierChild5" presStyleCnt="0"/>
      <dgm:spPr/>
    </dgm:pt>
    <dgm:pt modelId="{DBF8CF68-5407-4084-94C2-9CDBF2E477C4}" type="pres">
      <dgm:prSet presAssocID="{86827624-DC9A-454E-BE77-6164C1D5D943}" presName="hierChild3" presStyleCnt="0"/>
      <dgm:spPr/>
    </dgm:pt>
  </dgm:ptLst>
  <dgm:cxnLst>
    <dgm:cxn modelId="{D6409324-21DE-4F60-8159-B4366235A84E}" type="presOf" srcId="{0B42A910-E887-4A4B-BA4A-26BAAC9B2B47}" destId="{CE5B31C4-D12B-40DB-AC20-F7DEB2B86EDA}" srcOrd="0" destOrd="0" presId="urn:microsoft.com/office/officeart/2005/8/layout/orgChart1"/>
    <dgm:cxn modelId="{B842B733-D9E4-4E1A-97AA-127FCE0D73B3}" srcId="{86827624-DC9A-454E-BE77-6164C1D5D943}" destId="{17C5FE85-5E44-42A7-9ECD-ED181DFD516C}" srcOrd="2" destOrd="0" parTransId="{0B42A910-E887-4A4B-BA4A-26BAAC9B2B47}" sibTransId="{FFB2D73F-A09E-4FB5-B32C-D7F501FFD93B}"/>
    <dgm:cxn modelId="{04D23F3F-8E45-4D0F-B34E-7BE7EEF4B540}" type="presOf" srcId="{BD6199F1-4DED-4BAE-886B-AF29C2E343FA}" destId="{A13DCC65-03F1-4591-BE74-D5D76FA36C8E}" srcOrd="1" destOrd="0" presId="urn:microsoft.com/office/officeart/2005/8/layout/orgChart1"/>
    <dgm:cxn modelId="{ECC1F63F-3D87-4925-9A3C-F76DF7A63E8F}" type="presOf" srcId="{86827624-DC9A-454E-BE77-6164C1D5D943}" destId="{EAB5A969-6BC2-481B-A48B-26E0B959BEF4}" srcOrd="0" destOrd="0" presId="urn:microsoft.com/office/officeart/2005/8/layout/orgChart1"/>
    <dgm:cxn modelId="{630EC258-DD59-4046-A1EA-02D715D19DAA}" type="presOf" srcId="{86827624-DC9A-454E-BE77-6164C1D5D943}" destId="{8E2D72F4-0EA3-438D-BC76-D37401E885EB}" srcOrd="1" destOrd="0" presId="urn:microsoft.com/office/officeart/2005/8/layout/orgChart1"/>
    <dgm:cxn modelId="{828DAC7D-8F45-4058-BB8A-6D7C056860DF}" type="presOf" srcId="{FD1FFA79-6F90-4A98-A50D-DB9D63E9967D}" destId="{DDC26F20-3E04-4B7D-96AC-67AE0625FD48}" srcOrd="0" destOrd="0" presId="urn:microsoft.com/office/officeart/2005/8/layout/orgChart1"/>
    <dgm:cxn modelId="{FC40FB8E-D6A2-40F7-A929-3C9F92A01FEE}" type="presOf" srcId="{02008914-A1F4-4C19-A0DB-D728AA991CBC}" destId="{040B1343-B487-473C-8504-19FD99560E56}" srcOrd="0" destOrd="0" presId="urn:microsoft.com/office/officeart/2005/8/layout/orgChart1"/>
    <dgm:cxn modelId="{17764A90-1FA7-46B7-827C-09BB2B8E1F99}" type="presOf" srcId="{17C5FE85-5E44-42A7-9ECD-ED181DFD516C}" destId="{E32BF915-848B-4F9C-B076-86433F4CC065}" srcOrd="0" destOrd="0" presId="urn:microsoft.com/office/officeart/2005/8/layout/orgChart1"/>
    <dgm:cxn modelId="{D4CE709F-4F27-48F9-A320-D3536CBFC9D5}" type="presOf" srcId="{991087BD-7383-4CC1-9878-4AE63195DC33}" destId="{4FB29A71-5A8A-4120-9551-6AEDC1FCC085}" srcOrd="0" destOrd="0" presId="urn:microsoft.com/office/officeart/2005/8/layout/orgChart1"/>
    <dgm:cxn modelId="{A1457EA3-55F4-4220-925B-C9066E6C2342}" type="presOf" srcId="{17C5FE85-5E44-42A7-9ECD-ED181DFD516C}" destId="{C2D029A3-FC92-49E8-A2D2-EA958288CD68}" srcOrd="1" destOrd="0" presId="urn:microsoft.com/office/officeart/2005/8/layout/orgChart1"/>
    <dgm:cxn modelId="{182CB3CE-F22D-46E1-8801-22DD4471C585}" type="presOf" srcId="{991087BD-7383-4CC1-9878-4AE63195DC33}" destId="{CA8B5AEF-282A-4A8C-908B-0D2F2A51A970}" srcOrd="1" destOrd="0" presId="urn:microsoft.com/office/officeart/2005/8/layout/orgChart1"/>
    <dgm:cxn modelId="{4BAFE4D4-A02E-49DF-814B-701A1E505E91}" srcId="{86827624-DC9A-454E-BE77-6164C1D5D943}" destId="{BD6199F1-4DED-4BAE-886B-AF29C2E343FA}" srcOrd="0" destOrd="0" parTransId="{02008914-A1F4-4C19-A0DB-D728AA991CBC}" sibTransId="{D84CC6D8-CC9C-4103-9264-D85E571E019D}"/>
    <dgm:cxn modelId="{B0E5F2E2-C40C-43A6-B0C3-7D87B27E8C35}" srcId="{BCBBF421-9932-4BF3-AABE-257386B358A7}" destId="{86827624-DC9A-454E-BE77-6164C1D5D943}" srcOrd="0" destOrd="0" parTransId="{C4C5888C-A70C-4504-9ACC-05606469EDE0}" sibTransId="{549358FF-D1DE-4603-AC91-019E98B01DBB}"/>
    <dgm:cxn modelId="{FD6539EB-C09D-4E65-BF86-4AA07A28ED94}" srcId="{86827624-DC9A-454E-BE77-6164C1D5D943}" destId="{991087BD-7383-4CC1-9878-4AE63195DC33}" srcOrd="1" destOrd="0" parTransId="{FD1FFA79-6F90-4A98-A50D-DB9D63E9967D}" sibTransId="{716DF681-F278-4DA5-8853-EBB0E11139B0}"/>
    <dgm:cxn modelId="{2244BBEF-4842-473F-948B-2E5578D440D0}" type="presOf" srcId="{BCBBF421-9932-4BF3-AABE-257386B358A7}" destId="{DE92E031-E779-4009-841A-89528CB8A081}" srcOrd="0" destOrd="0" presId="urn:microsoft.com/office/officeart/2005/8/layout/orgChart1"/>
    <dgm:cxn modelId="{DEC52BF0-C637-4388-BB8C-ADBA50D488B8}" type="presOf" srcId="{BD6199F1-4DED-4BAE-886B-AF29C2E343FA}" destId="{3B6F7E83-BF69-41F4-8F11-3A6E2E14BC2C}" srcOrd="0" destOrd="0" presId="urn:microsoft.com/office/officeart/2005/8/layout/orgChart1"/>
    <dgm:cxn modelId="{337414C4-3AAC-4275-89F7-A208BAE169F3}" type="presParOf" srcId="{DE92E031-E779-4009-841A-89528CB8A081}" destId="{E6DF01CD-CCEA-4DD1-8730-644B689A18C7}" srcOrd="0" destOrd="0" presId="urn:microsoft.com/office/officeart/2005/8/layout/orgChart1"/>
    <dgm:cxn modelId="{72C99D5A-88A6-46EE-AE52-7F5B3F4A4652}" type="presParOf" srcId="{E6DF01CD-CCEA-4DD1-8730-644B689A18C7}" destId="{9E77A89D-FC42-4A4A-BF28-1EAE0DBE9AD6}" srcOrd="0" destOrd="0" presId="urn:microsoft.com/office/officeart/2005/8/layout/orgChart1"/>
    <dgm:cxn modelId="{0E8FC2CD-801C-4D77-8C37-2F65A3A83469}" type="presParOf" srcId="{9E77A89D-FC42-4A4A-BF28-1EAE0DBE9AD6}" destId="{EAB5A969-6BC2-481B-A48B-26E0B959BEF4}" srcOrd="0" destOrd="0" presId="urn:microsoft.com/office/officeart/2005/8/layout/orgChart1"/>
    <dgm:cxn modelId="{78FC3692-F0C2-4398-BBE5-746506A04171}" type="presParOf" srcId="{9E77A89D-FC42-4A4A-BF28-1EAE0DBE9AD6}" destId="{8E2D72F4-0EA3-438D-BC76-D37401E885EB}" srcOrd="1" destOrd="0" presId="urn:microsoft.com/office/officeart/2005/8/layout/orgChart1"/>
    <dgm:cxn modelId="{5C8D9357-39D0-472F-BE12-B2B37E33E32D}" type="presParOf" srcId="{E6DF01CD-CCEA-4DD1-8730-644B689A18C7}" destId="{F93D5BEE-DE84-4F4B-8B70-2652D9B1F5CF}" srcOrd="1" destOrd="0" presId="urn:microsoft.com/office/officeart/2005/8/layout/orgChart1"/>
    <dgm:cxn modelId="{6B18E7E8-F951-4026-BB0E-867894B28E1D}" type="presParOf" srcId="{F93D5BEE-DE84-4F4B-8B70-2652D9B1F5CF}" destId="{040B1343-B487-473C-8504-19FD99560E56}" srcOrd="0" destOrd="0" presId="urn:microsoft.com/office/officeart/2005/8/layout/orgChart1"/>
    <dgm:cxn modelId="{37387F49-D828-431E-BE45-3A41921050BA}" type="presParOf" srcId="{F93D5BEE-DE84-4F4B-8B70-2652D9B1F5CF}" destId="{C09B3B31-298B-496A-99A3-F82B8709EE2D}" srcOrd="1" destOrd="0" presId="urn:microsoft.com/office/officeart/2005/8/layout/orgChart1"/>
    <dgm:cxn modelId="{4190FB82-FECF-4E2C-85E3-97DFA1A1A10C}" type="presParOf" srcId="{C09B3B31-298B-496A-99A3-F82B8709EE2D}" destId="{8D184CA7-47DD-4192-8C11-E6687BA0F951}" srcOrd="0" destOrd="0" presId="urn:microsoft.com/office/officeart/2005/8/layout/orgChart1"/>
    <dgm:cxn modelId="{B837BBE8-49F1-41C2-8BDC-B0CF0776465F}" type="presParOf" srcId="{8D184CA7-47DD-4192-8C11-E6687BA0F951}" destId="{3B6F7E83-BF69-41F4-8F11-3A6E2E14BC2C}" srcOrd="0" destOrd="0" presId="urn:microsoft.com/office/officeart/2005/8/layout/orgChart1"/>
    <dgm:cxn modelId="{79AB524D-5CC9-4BB8-B1FE-20B3DBB0C79F}" type="presParOf" srcId="{8D184CA7-47DD-4192-8C11-E6687BA0F951}" destId="{A13DCC65-03F1-4591-BE74-D5D76FA36C8E}" srcOrd="1" destOrd="0" presId="urn:microsoft.com/office/officeart/2005/8/layout/orgChart1"/>
    <dgm:cxn modelId="{80430069-A136-4537-A0CA-4EF0D818FBFF}" type="presParOf" srcId="{C09B3B31-298B-496A-99A3-F82B8709EE2D}" destId="{624BEC6E-D13D-4D64-A8B4-DA81764A6698}" srcOrd="1" destOrd="0" presId="urn:microsoft.com/office/officeart/2005/8/layout/orgChart1"/>
    <dgm:cxn modelId="{AF1B5D64-347A-4BF3-A0A6-9F234BA148C5}" type="presParOf" srcId="{C09B3B31-298B-496A-99A3-F82B8709EE2D}" destId="{BC67D248-4FC2-4648-AB61-49F10F2ECA28}" srcOrd="2" destOrd="0" presId="urn:microsoft.com/office/officeart/2005/8/layout/orgChart1"/>
    <dgm:cxn modelId="{F9B3AA61-20B2-42A2-B652-E10000501BEA}" type="presParOf" srcId="{F93D5BEE-DE84-4F4B-8B70-2652D9B1F5CF}" destId="{DDC26F20-3E04-4B7D-96AC-67AE0625FD48}" srcOrd="2" destOrd="0" presId="urn:microsoft.com/office/officeart/2005/8/layout/orgChart1"/>
    <dgm:cxn modelId="{5A8325CF-6C67-4E02-841B-304300E63EA4}" type="presParOf" srcId="{F93D5BEE-DE84-4F4B-8B70-2652D9B1F5CF}" destId="{944DC8A1-D847-4209-B8A6-8AE24F5A8556}" srcOrd="3" destOrd="0" presId="urn:microsoft.com/office/officeart/2005/8/layout/orgChart1"/>
    <dgm:cxn modelId="{7AC31024-4B56-4FA4-9725-96E3E4BB4D32}" type="presParOf" srcId="{944DC8A1-D847-4209-B8A6-8AE24F5A8556}" destId="{87A312CD-C0C2-4C26-8666-042CA9821859}" srcOrd="0" destOrd="0" presId="urn:microsoft.com/office/officeart/2005/8/layout/orgChart1"/>
    <dgm:cxn modelId="{DE4E8B8B-ECCE-4AB7-9CFF-1C6DA6FA7F96}" type="presParOf" srcId="{87A312CD-C0C2-4C26-8666-042CA9821859}" destId="{4FB29A71-5A8A-4120-9551-6AEDC1FCC085}" srcOrd="0" destOrd="0" presId="urn:microsoft.com/office/officeart/2005/8/layout/orgChart1"/>
    <dgm:cxn modelId="{1F6FDCC1-A938-40F3-9F54-E8E774D5487B}" type="presParOf" srcId="{87A312CD-C0C2-4C26-8666-042CA9821859}" destId="{CA8B5AEF-282A-4A8C-908B-0D2F2A51A970}" srcOrd="1" destOrd="0" presId="urn:microsoft.com/office/officeart/2005/8/layout/orgChart1"/>
    <dgm:cxn modelId="{BC511E2F-448C-4597-9E31-D0C2E1EF05FB}" type="presParOf" srcId="{944DC8A1-D847-4209-B8A6-8AE24F5A8556}" destId="{EBB5BBB0-D7FD-4367-B358-3D152C5E033C}" srcOrd="1" destOrd="0" presId="urn:microsoft.com/office/officeart/2005/8/layout/orgChart1"/>
    <dgm:cxn modelId="{5C642ECB-3305-4ED4-8013-A9145D341F72}" type="presParOf" srcId="{944DC8A1-D847-4209-B8A6-8AE24F5A8556}" destId="{1689D644-D06D-4DFD-ADA7-E53455A069E1}" srcOrd="2" destOrd="0" presId="urn:microsoft.com/office/officeart/2005/8/layout/orgChart1"/>
    <dgm:cxn modelId="{8A47FC79-1471-41D1-9C5A-106409C7405F}" type="presParOf" srcId="{F93D5BEE-DE84-4F4B-8B70-2652D9B1F5CF}" destId="{CE5B31C4-D12B-40DB-AC20-F7DEB2B86EDA}" srcOrd="4" destOrd="0" presId="urn:microsoft.com/office/officeart/2005/8/layout/orgChart1"/>
    <dgm:cxn modelId="{CEF1256B-02F1-48A0-BB17-40D81DFD9802}" type="presParOf" srcId="{F93D5BEE-DE84-4F4B-8B70-2652D9B1F5CF}" destId="{C7D424F0-E5D4-4582-B334-B2EE1154FABE}" srcOrd="5" destOrd="0" presId="urn:microsoft.com/office/officeart/2005/8/layout/orgChart1"/>
    <dgm:cxn modelId="{36A69510-7EB7-41DF-87FA-2944FC9B5BE9}" type="presParOf" srcId="{C7D424F0-E5D4-4582-B334-B2EE1154FABE}" destId="{0CA23094-4775-4788-AD33-F69DC68E879E}" srcOrd="0" destOrd="0" presId="urn:microsoft.com/office/officeart/2005/8/layout/orgChart1"/>
    <dgm:cxn modelId="{F49BE62C-95B4-41E6-A2A0-E69800F98C01}" type="presParOf" srcId="{0CA23094-4775-4788-AD33-F69DC68E879E}" destId="{E32BF915-848B-4F9C-B076-86433F4CC065}" srcOrd="0" destOrd="0" presId="urn:microsoft.com/office/officeart/2005/8/layout/orgChart1"/>
    <dgm:cxn modelId="{6C626F94-9E48-4ABE-8A9D-E49BD2C8F6EE}" type="presParOf" srcId="{0CA23094-4775-4788-AD33-F69DC68E879E}" destId="{C2D029A3-FC92-49E8-A2D2-EA958288CD68}" srcOrd="1" destOrd="0" presId="urn:microsoft.com/office/officeart/2005/8/layout/orgChart1"/>
    <dgm:cxn modelId="{ED25CA09-83CB-49DE-9341-EE678C4783D4}" type="presParOf" srcId="{C7D424F0-E5D4-4582-B334-B2EE1154FABE}" destId="{07A3D45E-5D50-49CE-A5E9-3D94E71980D4}" srcOrd="1" destOrd="0" presId="urn:microsoft.com/office/officeart/2005/8/layout/orgChart1"/>
    <dgm:cxn modelId="{5BCA92D3-DA16-4E3C-A9A3-56EC12F49E32}" type="presParOf" srcId="{C7D424F0-E5D4-4582-B334-B2EE1154FABE}" destId="{F039923B-4AA9-4B68-A0A6-6D280DB42B52}" srcOrd="2" destOrd="0" presId="urn:microsoft.com/office/officeart/2005/8/layout/orgChart1"/>
    <dgm:cxn modelId="{5C40CEB1-B324-4733-AD3B-F482CEAF6066}" type="presParOf" srcId="{E6DF01CD-CCEA-4DD1-8730-644B689A18C7}" destId="{DBF8CF68-5407-4084-94C2-9CDBF2E477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2A98AF-C2C9-46C0-BD5F-BBA56A46A768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0C60E-7D6A-4E65-A7CC-9B2A5C3894F0}">
      <dgm:prSet custT="1"/>
      <dgm:spPr/>
      <dgm:t>
        <a:bodyPr/>
        <a:lstStyle/>
        <a:p>
          <a:pPr rtl="0"/>
          <a:r>
            <a:rPr lang="bn-BD" sz="60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দলীয় কাজ</a:t>
          </a:r>
          <a:endParaRPr lang="en-US" sz="60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DED882-412A-4CFB-A14C-8739007135D3}" type="sibTrans" cxnId="{33DE87E2-4D2A-47F1-970B-E5A8F0F7C69D}">
      <dgm:prSet/>
      <dgm:spPr/>
      <dgm:t>
        <a:bodyPr/>
        <a:lstStyle/>
        <a:p>
          <a:endParaRPr lang="en-US"/>
        </a:p>
      </dgm:t>
    </dgm:pt>
    <dgm:pt modelId="{5841C2A5-9B8D-41CD-B4D0-B3A0053F66DE}" type="parTrans" cxnId="{33DE87E2-4D2A-47F1-970B-E5A8F0F7C69D}">
      <dgm:prSet/>
      <dgm:spPr/>
      <dgm:t>
        <a:bodyPr/>
        <a:lstStyle/>
        <a:p>
          <a:endParaRPr lang="en-US"/>
        </a:p>
      </dgm:t>
    </dgm:pt>
    <dgm:pt modelId="{83192488-8A26-4FE8-A8FD-EB3BF1F9A35F}" type="pres">
      <dgm:prSet presAssocID="{872A98AF-C2C9-46C0-BD5F-BBA56A46A768}" presName="CompostProcess" presStyleCnt="0">
        <dgm:presLayoutVars>
          <dgm:dir/>
          <dgm:resizeHandles val="exact"/>
        </dgm:presLayoutVars>
      </dgm:prSet>
      <dgm:spPr/>
    </dgm:pt>
    <dgm:pt modelId="{A456C18D-0BD7-4DF7-84D1-C01497303897}" type="pres">
      <dgm:prSet presAssocID="{872A98AF-C2C9-46C0-BD5F-BBA56A46A768}" presName="arrow" presStyleLbl="bgShp" presStyleIdx="0" presStyleCnt="1" custScaleX="117647" custLinFactNeighborX="0" custLinFactNeighborY="1676"/>
      <dgm:spPr/>
    </dgm:pt>
    <dgm:pt modelId="{00789E55-D4AC-4B0B-A1E1-588CD9E2612E}" type="pres">
      <dgm:prSet presAssocID="{872A98AF-C2C9-46C0-BD5F-BBA56A46A768}" presName="linearProcess" presStyleCnt="0"/>
      <dgm:spPr/>
    </dgm:pt>
    <dgm:pt modelId="{CCD95FBA-2468-4B36-A976-5DBA17425219}" type="pres">
      <dgm:prSet presAssocID="{5FC0C60E-7D6A-4E65-A7CC-9B2A5C3894F0}" presName="textNode" presStyleLbl="node1" presStyleIdx="0" presStyleCnt="1" custScaleX="288889" custScaleY="241620" custLinFactNeighborX="-12636" custLinFactNeighborY="31208">
        <dgm:presLayoutVars>
          <dgm:bulletEnabled val="1"/>
        </dgm:presLayoutVars>
      </dgm:prSet>
      <dgm:spPr/>
    </dgm:pt>
  </dgm:ptLst>
  <dgm:cxnLst>
    <dgm:cxn modelId="{A4704A61-7198-4E94-9E18-35254B76B300}" type="presOf" srcId="{872A98AF-C2C9-46C0-BD5F-BBA56A46A768}" destId="{83192488-8A26-4FE8-A8FD-EB3BF1F9A35F}" srcOrd="0" destOrd="0" presId="urn:microsoft.com/office/officeart/2005/8/layout/hProcess9"/>
    <dgm:cxn modelId="{ED5C58AF-C3BE-4870-8809-305C6D86DF20}" type="presOf" srcId="{5FC0C60E-7D6A-4E65-A7CC-9B2A5C3894F0}" destId="{CCD95FBA-2468-4B36-A976-5DBA17425219}" srcOrd="0" destOrd="0" presId="urn:microsoft.com/office/officeart/2005/8/layout/hProcess9"/>
    <dgm:cxn modelId="{33DE87E2-4D2A-47F1-970B-E5A8F0F7C69D}" srcId="{872A98AF-C2C9-46C0-BD5F-BBA56A46A768}" destId="{5FC0C60E-7D6A-4E65-A7CC-9B2A5C3894F0}" srcOrd="0" destOrd="0" parTransId="{5841C2A5-9B8D-41CD-B4D0-B3A0053F66DE}" sibTransId="{4FDED882-412A-4CFB-A14C-8739007135D3}"/>
    <dgm:cxn modelId="{03BB380F-A6D6-4D7F-9679-7B7828744905}" type="presParOf" srcId="{83192488-8A26-4FE8-A8FD-EB3BF1F9A35F}" destId="{A456C18D-0BD7-4DF7-84D1-C01497303897}" srcOrd="0" destOrd="0" presId="urn:microsoft.com/office/officeart/2005/8/layout/hProcess9"/>
    <dgm:cxn modelId="{366FFCC3-FF53-4B93-895A-DC56536A6812}" type="presParOf" srcId="{83192488-8A26-4FE8-A8FD-EB3BF1F9A35F}" destId="{00789E55-D4AC-4B0B-A1E1-588CD9E2612E}" srcOrd="1" destOrd="0" presId="urn:microsoft.com/office/officeart/2005/8/layout/hProcess9"/>
    <dgm:cxn modelId="{9C8296C8-A467-4C2D-AE4D-1F826B374A5A}" type="presParOf" srcId="{00789E55-D4AC-4B0B-A1E1-588CD9E2612E}" destId="{CCD95FBA-2468-4B36-A976-5DBA1742521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029339-CEFC-44D9-AB9D-D3BA04451E7E}" type="doc">
      <dgm:prSet loTypeId="urn:microsoft.com/office/officeart/2005/8/layout/architecture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9E242-A957-4519-91A5-A109B9DD049C}">
      <dgm:prSet custT="1"/>
      <dgm:spPr/>
      <dgm:t>
        <a:bodyPr/>
        <a:lstStyle/>
        <a:p>
          <a:pPr rtl="0"/>
          <a:r>
            <a:rPr lang="en-US" sz="8000" b="1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641290-BB32-420D-A3F8-E48FDDDD6731}" type="parTrans" cxnId="{FF72A8E6-FE63-4FF0-972E-EEF450DA7FD2}">
      <dgm:prSet/>
      <dgm:spPr/>
      <dgm:t>
        <a:bodyPr/>
        <a:lstStyle/>
        <a:p>
          <a:endParaRPr lang="en-US"/>
        </a:p>
      </dgm:t>
    </dgm:pt>
    <dgm:pt modelId="{383F1EE9-20C3-403B-A3CF-F50D3D5DFA00}" type="sibTrans" cxnId="{FF72A8E6-FE63-4FF0-972E-EEF450DA7FD2}">
      <dgm:prSet/>
      <dgm:spPr/>
      <dgm:t>
        <a:bodyPr/>
        <a:lstStyle/>
        <a:p>
          <a:endParaRPr lang="en-US"/>
        </a:p>
      </dgm:t>
    </dgm:pt>
    <dgm:pt modelId="{6AB5412C-87CB-4437-BC80-35190437D01D}" type="pres">
      <dgm:prSet presAssocID="{1C029339-CEFC-44D9-AB9D-D3BA04451E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25066B-05C3-4797-91D3-63454FBB6882}" type="pres">
      <dgm:prSet presAssocID="{D419E242-A957-4519-91A5-A109B9DD049C}" presName="vertOne" presStyleCnt="0"/>
      <dgm:spPr/>
    </dgm:pt>
    <dgm:pt modelId="{58951314-B30C-4C89-8E00-CCD7B152BA36}" type="pres">
      <dgm:prSet presAssocID="{D419E242-A957-4519-91A5-A109B9DD049C}" presName="txOne" presStyleLbl="node0" presStyleIdx="0" presStyleCnt="1" custLinFactNeighborX="3089" custLinFactNeighborY="2460">
        <dgm:presLayoutVars>
          <dgm:chPref val="3"/>
        </dgm:presLayoutVars>
      </dgm:prSet>
      <dgm:spPr/>
    </dgm:pt>
    <dgm:pt modelId="{8F0EA20A-C500-4DF0-9D87-8FB286A61CD1}" type="pres">
      <dgm:prSet presAssocID="{D419E242-A957-4519-91A5-A109B9DD049C}" presName="horzOne" presStyleCnt="0"/>
      <dgm:spPr/>
    </dgm:pt>
  </dgm:ptLst>
  <dgm:cxnLst>
    <dgm:cxn modelId="{25B2C324-E95A-4B1D-9042-480073DA97C9}" type="presOf" srcId="{D419E242-A957-4519-91A5-A109B9DD049C}" destId="{58951314-B30C-4C89-8E00-CCD7B152BA36}" srcOrd="0" destOrd="0" presId="urn:microsoft.com/office/officeart/2005/8/layout/architecture"/>
    <dgm:cxn modelId="{A2773E68-EE51-467C-B7BE-0C36EE4DAC7A}" type="presOf" srcId="{1C029339-CEFC-44D9-AB9D-D3BA04451E7E}" destId="{6AB5412C-87CB-4437-BC80-35190437D01D}" srcOrd="0" destOrd="0" presId="urn:microsoft.com/office/officeart/2005/8/layout/architecture"/>
    <dgm:cxn modelId="{FF72A8E6-FE63-4FF0-972E-EEF450DA7FD2}" srcId="{1C029339-CEFC-44D9-AB9D-D3BA04451E7E}" destId="{D419E242-A957-4519-91A5-A109B9DD049C}" srcOrd="0" destOrd="0" parTransId="{98641290-BB32-420D-A3F8-E48FDDDD6731}" sibTransId="{383F1EE9-20C3-403B-A3CF-F50D3D5DFA00}"/>
    <dgm:cxn modelId="{8389207F-6377-4455-8BF1-55C7B2B61F44}" type="presParOf" srcId="{6AB5412C-87CB-4437-BC80-35190437D01D}" destId="{2625066B-05C3-4797-91D3-63454FBB6882}" srcOrd="0" destOrd="0" presId="urn:microsoft.com/office/officeart/2005/8/layout/architecture"/>
    <dgm:cxn modelId="{C422F81E-A342-4BAA-9B32-7A53A42DA431}" type="presParOf" srcId="{2625066B-05C3-4797-91D3-63454FBB6882}" destId="{58951314-B30C-4C89-8E00-CCD7B152BA36}" srcOrd="0" destOrd="0" presId="urn:microsoft.com/office/officeart/2005/8/layout/architecture"/>
    <dgm:cxn modelId="{745EEA37-43A9-494E-9D2A-71EB0CF1385C}" type="presParOf" srcId="{2625066B-05C3-4797-91D3-63454FBB6882}" destId="{8F0EA20A-C500-4DF0-9D87-8FB286A61CD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4DD002-3553-48C4-9C5C-AE4DFBA2A8A4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F9D4FC-8169-4D47-ABE6-AD869F41D875}">
      <dgm:prSet/>
      <dgm:spPr/>
      <dgm:t>
        <a:bodyPr/>
        <a:lstStyle/>
        <a:p>
          <a:pPr rtl="0"/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বাড়ির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7D805F-B612-4206-BB89-CDD7F46F3429}" type="parTrans" cxnId="{5F155252-AE10-4716-8132-5DA6BB7D2C0F}">
      <dgm:prSet/>
      <dgm:spPr/>
      <dgm:t>
        <a:bodyPr/>
        <a:lstStyle/>
        <a:p>
          <a:endParaRPr lang="en-US"/>
        </a:p>
      </dgm:t>
    </dgm:pt>
    <dgm:pt modelId="{2732CBD5-B400-45ED-87CC-4393462671FF}" type="sibTrans" cxnId="{5F155252-AE10-4716-8132-5DA6BB7D2C0F}">
      <dgm:prSet/>
      <dgm:spPr/>
      <dgm:t>
        <a:bodyPr/>
        <a:lstStyle/>
        <a:p>
          <a:endParaRPr lang="en-US"/>
        </a:p>
      </dgm:t>
    </dgm:pt>
    <dgm:pt modelId="{9899059C-1129-45E8-94ED-E7B1377FFC9B}" type="pres">
      <dgm:prSet presAssocID="{784DD002-3553-48C4-9C5C-AE4DFBA2A8A4}" presName="Name0" presStyleCnt="0">
        <dgm:presLayoutVars>
          <dgm:dir/>
          <dgm:resizeHandles val="exact"/>
        </dgm:presLayoutVars>
      </dgm:prSet>
      <dgm:spPr/>
    </dgm:pt>
    <dgm:pt modelId="{50ED4775-0F69-4796-9AAB-9F93F732EE37}" type="pres">
      <dgm:prSet presAssocID="{784DD002-3553-48C4-9C5C-AE4DFBA2A8A4}" presName="fgShape" presStyleLbl="fgShp" presStyleIdx="0" presStyleCnt="1"/>
      <dgm:spPr/>
    </dgm:pt>
    <dgm:pt modelId="{5CC1ECDD-0150-43FC-8CBE-D2FCF9E53A18}" type="pres">
      <dgm:prSet presAssocID="{784DD002-3553-48C4-9C5C-AE4DFBA2A8A4}" presName="linComp" presStyleCnt="0"/>
      <dgm:spPr/>
    </dgm:pt>
    <dgm:pt modelId="{2E33817D-47D6-4CED-B0AA-93BAD5B65739}" type="pres">
      <dgm:prSet presAssocID="{B1F9D4FC-8169-4D47-ABE6-AD869F41D875}" presName="compNode" presStyleCnt="0"/>
      <dgm:spPr/>
    </dgm:pt>
    <dgm:pt modelId="{1FBA8C55-18FC-43B0-ACAD-B18D937D8EBF}" type="pres">
      <dgm:prSet presAssocID="{B1F9D4FC-8169-4D47-ABE6-AD869F41D875}" presName="bkgdShape" presStyleLbl="node1" presStyleIdx="0" presStyleCnt="1"/>
      <dgm:spPr/>
    </dgm:pt>
    <dgm:pt modelId="{AC73034C-CC49-418E-AA07-5F52472B8B0C}" type="pres">
      <dgm:prSet presAssocID="{B1F9D4FC-8169-4D47-ABE6-AD869F41D875}" presName="nodeTx" presStyleLbl="node1" presStyleIdx="0" presStyleCnt="1">
        <dgm:presLayoutVars>
          <dgm:bulletEnabled val="1"/>
        </dgm:presLayoutVars>
      </dgm:prSet>
      <dgm:spPr/>
    </dgm:pt>
    <dgm:pt modelId="{2544DC0C-707D-4FD0-9F43-28610DC2AF25}" type="pres">
      <dgm:prSet presAssocID="{B1F9D4FC-8169-4D47-ABE6-AD869F41D875}" presName="invisiNode" presStyleLbl="node1" presStyleIdx="0" presStyleCnt="1"/>
      <dgm:spPr/>
    </dgm:pt>
    <dgm:pt modelId="{F53D1CA4-CE55-4C4C-BB14-0028A2FD6D63}" type="pres">
      <dgm:prSet presAssocID="{B1F9D4FC-8169-4D47-ABE6-AD869F41D875}" presName="imagNode" presStyleLbl="fgImgPlace1" presStyleIdx="0" presStyleCnt="1"/>
      <dgm:spPr/>
    </dgm:pt>
  </dgm:ptLst>
  <dgm:cxnLst>
    <dgm:cxn modelId="{8D4E3C70-0B77-40FD-BDB6-69546C359043}" type="presOf" srcId="{B1F9D4FC-8169-4D47-ABE6-AD869F41D875}" destId="{1FBA8C55-18FC-43B0-ACAD-B18D937D8EBF}" srcOrd="0" destOrd="0" presId="urn:microsoft.com/office/officeart/2005/8/layout/hList7#1"/>
    <dgm:cxn modelId="{5F155252-AE10-4716-8132-5DA6BB7D2C0F}" srcId="{784DD002-3553-48C4-9C5C-AE4DFBA2A8A4}" destId="{B1F9D4FC-8169-4D47-ABE6-AD869F41D875}" srcOrd="0" destOrd="0" parTransId="{B27D805F-B612-4206-BB89-CDD7F46F3429}" sibTransId="{2732CBD5-B400-45ED-87CC-4393462671FF}"/>
    <dgm:cxn modelId="{F3E552A7-73E5-4D7E-8308-B7A5618E79C9}" type="presOf" srcId="{784DD002-3553-48C4-9C5C-AE4DFBA2A8A4}" destId="{9899059C-1129-45E8-94ED-E7B1377FFC9B}" srcOrd="0" destOrd="0" presId="urn:microsoft.com/office/officeart/2005/8/layout/hList7#1"/>
    <dgm:cxn modelId="{7A8FE4D1-59D1-4324-9463-9F7E09A606AB}" type="presOf" srcId="{B1F9D4FC-8169-4D47-ABE6-AD869F41D875}" destId="{AC73034C-CC49-418E-AA07-5F52472B8B0C}" srcOrd="1" destOrd="0" presId="urn:microsoft.com/office/officeart/2005/8/layout/hList7#1"/>
    <dgm:cxn modelId="{35E6FE47-F3D9-4173-BE7E-6665CFA0421A}" type="presParOf" srcId="{9899059C-1129-45E8-94ED-E7B1377FFC9B}" destId="{50ED4775-0F69-4796-9AAB-9F93F732EE37}" srcOrd="0" destOrd="0" presId="urn:microsoft.com/office/officeart/2005/8/layout/hList7#1"/>
    <dgm:cxn modelId="{C9B3E3AC-B238-4F28-A310-9F1CC436A644}" type="presParOf" srcId="{9899059C-1129-45E8-94ED-E7B1377FFC9B}" destId="{5CC1ECDD-0150-43FC-8CBE-D2FCF9E53A18}" srcOrd="1" destOrd="0" presId="urn:microsoft.com/office/officeart/2005/8/layout/hList7#1"/>
    <dgm:cxn modelId="{84BAE1B0-A686-488E-B131-D86C2BFB08E6}" type="presParOf" srcId="{5CC1ECDD-0150-43FC-8CBE-D2FCF9E53A18}" destId="{2E33817D-47D6-4CED-B0AA-93BAD5B65739}" srcOrd="0" destOrd="0" presId="urn:microsoft.com/office/officeart/2005/8/layout/hList7#1"/>
    <dgm:cxn modelId="{B5F36F04-C3A7-4DC6-AC64-FD0907A60734}" type="presParOf" srcId="{2E33817D-47D6-4CED-B0AA-93BAD5B65739}" destId="{1FBA8C55-18FC-43B0-ACAD-B18D937D8EBF}" srcOrd="0" destOrd="0" presId="urn:microsoft.com/office/officeart/2005/8/layout/hList7#1"/>
    <dgm:cxn modelId="{00874BA4-DC58-464F-9212-DE597DA99A5F}" type="presParOf" srcId="{2E33817D-47D6-4CED-B0AA-93BAD5B65739}" destId="{AC73034C-CC49-418E-AA07-5F52472B8B0C}" srcOrd="1" destOrd="0" presId="urn:microsoft.com/office/officeart/2005/8/layout/hList7#1"/>
    <dgm:cxn modelId="{0FE27799-8F9F-4C8A-9CF7-376C63EFB0F4}" type="presParOf" srcId="{2E33817D-47D6-4CED-B0AA-93BAD5B65739}" destId="{2544DC0C-707D-4FD0-9F43-28610DC2AF25}" srcOrd="2" destOrd="0" presId="urn:microsoft.com/office/officeart/2005/8/layout/hList7#1"/>
    <dgm:cxn modelId="{D55E287A-B1F7-4189-B922-9BA49A5261F8}" type="presParOf" srcId="{2E33817D-47D6-4CED-B0AA-93BAD5B65739}" destId="{F53D1CA4-CE55-4C4C-BB14-0028A2FD6D6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66418-85F4-4F60-B661-5112BF852370}">
      <dsp:nvSpPr>
        <dsp:cNvPr id="0" name=""/>
        <dsp:cNvSpPr/>
      </dsp:nvSpPr>
      <dsp:spPr>
        <a:xfrm>
          <a:off x="8925" y="0"/>
          <a:ext cx="9126149" cy="1433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9600" kern="1200" dirty="0"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9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24" y="41999"/>
        <a:ext cx="9042151" cy="1349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A8169-1B31-49B3-A72D-8E5345C84044}">
      <dsp:nvSpPr>
        <dsp:cNvPr id="0" name=""/>
        <dsp:cNvSpPr/>
      </dsp:nvSpPr>
      <dsp:spPr>
        <a:xfrm>
          <a:off x="5" y="50899"/>
          <a:ext cx="9143989" cy="12698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900" kern="12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ধন্যবাদ সবাইকে</a:t>
          </a:r>
          <a:endParaRPr lang="en-US" sz="5900" kern="12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" y="50899"/>
        <a:ext cx="9143989" cy="126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A9308-0F1C-4F53-9305-31EBB0C024EB}">
      <dsp:nvSpPr>
        <dsp:cNvPr id="0" name=""/>
        <dsp:cNvSpPr/>
      </dsp:nvSpPr>
      <dsp:spPr>
        <a:xfrm>
          <a:off x="0" y="0"/>
          <a:ext cx="9144000" cy="182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80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 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186" y="89186"/>
        <a:ext cx="8965628" cy="1648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1BA2F-3293-4D31-A5A2-27483D4234A0}">
      <dsp:nvSpPr>
        <dsp:cNvPr id="0" name=""/>
        <dsp:cNvSpPr/>
      </dsp:nvSpPr>
      <dsp:spPr>
        <a:xfrm>
          <a:off x="2382" y="0"/>
          <a:ext cx="9141606" cy="1261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700" u="sng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u="sng" kern="1200" dirty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</a:t>
          </a:r>
          <a:r>
            <a:rPr lang="bn-BD" sz="6000" u="sng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1700" b="1" kern="1200" dirty="0"/>
          </a:br>
          <a:endParaRPr lang="en-US" sz="1700" kern="1200" dirty="0"/>
        </a:p>
      </dsp:txBody>
      <dsp:txXfrm>
        <a:off x="39325" y="36943"/>
        <a:ext cx="9067720" cy="1187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33152-C461-4DCA-B951-B13BCF42E3A0}">
      <dsp:nvSpPr>
        <dsp:cNvPr id="0" name=""/>
        <dsp:cNvSpPr/>
      </dsp:nvSpPr>
      <dsp:spPr>
        <a:xfrm>
          <a:off x="0" y="1685"/>
          <a:ext cx="8839200" cy="1618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80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032" y="80717"/>
        <a:ext cx="8681136" cy="1460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B31C4-D12B-40DB-AC20-F7DEB2B86EDA}">
      <dsp:nvSpPr>
        <dsp:cNvPr id="0" name=""/>
        <dsp:cNvSpPr/>
      </dsp:nvSpPr>
      <dsp:spPr>
        <a:xfrm>
          <a:off x="4343400" y="1474295"/>
          <a:ext cx="3072987" cy="95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704"/>
              </a:lnTo>
              <a:lnTo>
                <a:pt x="3072987" y="684704"/>
              </a:lnTo>
              <a:lnTo>
                <a:pt x="3072987" y="951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26F20-3E04-4B7D-96AC-67AE0625FD48}">
      <dsp:nvSpPr>
        <dsp:cNvPr id="0" name=""/>
        <dsp:cNvSpPr/>
      </dsp:nvSpPr>
      <dsp:spPr>
        <a:xfrm>
          <a:off x="4297680" y="1474295"/>
          <a:ext cx="91440" cy="951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1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1343-B487-473C-8504-19FD99560E56}">
      <dsp:nvSpPr>
        <dsp:cNvPr id="0" name=""/>
        <dsp:cNvSpPr/>
      </dsp:nvSpPr>
      <dsp:spPr>
        <a:xfrm>
          <a:off x="1270412" y="1474295"/>
          <a:ext cx="3072987" cy="95136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684704"/>
              </a:lnTo>
              <a:lnTo>
                <a:pt x="0" y="684704"/>
              </a:lnTo>
              <a:lnTo>
                <a:pt x="0" y="951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5A969-6BC2-481B-A48B-26E0B959BEF4}">
      <dsp:nvSpPr>
        <dsp:cNvPr id="0" name=""/>
        <dsp:cNvSpPr/>
      </dsp:nvSpPr>
      <dsp:spPr>
        <a:xfrm>
          <a:off x="977259" y="204465"/>
          <a:ext cx="6732280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4400" b="1" kern="1200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3">
                <a:lumMod val="20000"/>
                <a:lumOff val="8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6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শাকসবজির শ্রেণীবিভাগ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977259" y="204465"/>
        <a:ext cx="6732280" cy="1269829"/>
      </dsp:txXfrm>
    </dsp:sp>
    <dsp:sp modelId="{3B6F7E83-BF69-41F4-8F11-3A6E2E14BC2C}">
      <dsp:nvSpPr>
        <dsp:cNvPr id="0" name=""/>
        <dsp:cNvSpPr/>
      </dsp:nvSpPr>
      <dsp:spPr>
        <a:xfrm>
          <a:off x="583" y="2425664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শীতকালীন</a:t>
          </a:r>
          <a:r>
            <a:rPr lang="bn-BD" sz="4300" kern="1200" dirty="0"/>
            <a:t> </a:t>
          </a:r>
          <a:endParaRPr lang="en-US" sz="4300" kern="1200" dirty="0"/>
        </a:p>
      </dsp:txBody>
      <dsp:txXfrm>
        <a:off x="583" y="2425664"/>
        <a:ext cx="2539658" cy="1269829"/>
      </dsp:txXfrm>
    </dsp:sp>
    <dsp:sp modelId="{4FB29A71-5A8A-4120-9551-6AEDC1FCC085}">
      <dsp:nvSpPr>
        <dsp:cNvPr id="0" name=""/>
        <dsp:cNvSpPr/>
      </dsp:nvSpPr>
      <dsp:spPr>
        <a:xfrm>
          <a:off x="3073570" y="2425664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/>
            <a:t>গ্রীষ্মকালীন</a:t>
          </a:r>
          <a:endParaRPr lang="en-US" sz="4300" kern="1200" dirty="0"/>
        </a:p>
      </dsp:txBody>
      <dsp:txXfrm>
        <a:off x="3073570" y="2425664"/>
        <a:ext cx="2539658" cy="1269829"/>
      </dsp:txXfrm>
    </dsp:sp>
    <dsp:sp modelId="{E32BF915-848B-4F9C-B076-86433F4CC065}">
      <dsp:nvSpPr>
        <dsp:cNvPr id="0" name=""/>
        <dsp:cNvSpPr/>
      </dsp:nvSpPr>
      <dsp:spPr>
        <a:xfrm>
          <a:off x="6146557" y="2425664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/>
            <a:t>বারমাসি</a:t>
          </a:r>
          <a:endParaRPr lang="en-US" sz="4300" kern="1200" dirty="0"/>
        </a:p>
      </dsp:txBody>
      <dsp:txXfrm>
        <a:off x="6146557" y="2425664"/>
        <a:ext cx="2539658" cy="1269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6C18D-0BD7-4DF7-84D1-C01497303897}">
      <dsp:nvSpPr>
        <dsp:cNvPr id="0" name=""/>
        <dsp:cNvSpPr/>
      </dsp:nvSpPr>
      <dsp:spPr>
        <a:xfrm>
          <a:off x="2" y="0"/>
          <a:ext cx="9143995" cy="12399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95FBA-2468-4B36-A976-5DBA17425219}">
      <dsp:nvSpPr>
        <dsp:cNvPr id="0" name=""/>
        <dsp:cNvSpPr/>
      </dsp:nvSpPr>
      <dsp:spPr>
        <a:xfrm>
          <a:off x="0" y="41564"/>
          <a:ext cx="9080503" cy="11984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দলীয় কাজ</a:t>
          </a:r>
          <a:endParaRPr lang="en-US" sz="6000" kern="12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502" y="100066"/>
        <a:ext cx="8963499" cy="1081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1314-B30C-4C89-8E00-CCD7B152BA36}">
      <dsp:nvSpPr>
        <dsp:cNvPr id="0" name=""/>
        <dsp:cNvSpPr/>
      </dsp:nvSpPr>
      <dsp:spPr>
        <a:xfrm>
          <a:off x="8334" y="0"/>
          <a:ext cx="8526065" cy="1154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61" y="33827"/>
        <a:ext cx="8458411" cy="1087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A8C55-18FC-43B0-ACAD-B18D937D8EBF}">
      <dsp:nvSpPr>
        <dsp:cNvPr id="0" name=""/>
        <dsp:cNvSpPr/>
      </dsp:nvSpPr>
      <dsp:spPr>
        <a:xfrm>
          <a:off x="0" y="0"/>
          <a:ext cx="2296886" cy="5140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বাড়ির</a:t>
          </a:r>
          <a:r>
            <a:rPr lang="en-US" sz="49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9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056020"/>
        <a:ext cx="2296886" cy="2056020"/>
      </dsp:txXfrm>
    </dsp:sp>
    <dsp:sp modelId="{F53D1CA4-CE55-4C4C-BB14-0028A2FD6D63}">
      <dsp:nvSpPr>
        <dsp:cNvPr id="0" name=""/>
        <dsp:cNvSpPr/>
      </dsp:nvSpPr>
      <dsp:spPr>
        <a:xfrm>
          <a:off x="292624" y="308403"/>
          <a:ext cx="1711636" cy="17116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D4775-0F69-4796-9AAB-9F93F732EE37}">
      <dsp:nvSpPr>
        <dsp:cNvPr id="0" name=""/>
        <dsp:cNvSpPr/>
      </dsp:nvSpPr>
      <dsp:spPr>
        <a:xfrm>
          <a:off x="91875" y="4112040"/>
          <a:ext cx="2113135" cy="77100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0520-206F-4BF0-A401-5785ECBE0962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CA52B-E380-4481-9A12-F00693FE8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A52B-E380-4481-9A12-F00693FE81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1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3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30BF-1715-4F2E-B1D7-F98C7CA9B8AE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3B47-C79B-4C21-96CE-E9D9227A5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5484380"/>
              </p:ext>
            </p:extLst>
          </p:nvPr>
        </p:nvGraphicFramePr>
        <p:xfrm>
          <a:off x="0" y="13855"/>
          <a:ext cx="9144000" cy="14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530"/>
            <a:ext cx="9144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" y="0"/>
            <a:ext cx="9144000" cy="3886200"/>
          </a:xfrm>
        </p:spPr>
      </p:pic>
      <p:sp>
        <p:nvSpPr>
          <p:cNvPr id="3" name="Rectangle 2"/>
          <p:cNvSpPr/>
          <p:nvPr/>
        </p:nvSpPr>
        <p:spPr>
          <a:xfrm>
            <a:off x="1143000" y="42672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মান হিসাবে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094475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এ, বি, সি ছাড়াও আমিষ, ক্যালরি ও খনিজ পদার্থের উৎস হিসাবে ও শাকসবজির গুরুত্ব অনেক 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07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06"/>
            <a:ext cx="43434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38636"/>
            <a:ext cx="4648200" cy="3892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68" y="4191000"/>
            <a:ext cx="8961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ভেষজ গুণাগু্ণ হিসাবে</a:t>
            </a:r>
          </a:p>
          <a:p>
            <a:endParaRPr lang="bn-BD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ভেষজ গু্ণাগুণ অনেক । যেমনঃ- শশা হজম ও কোষ্ঠ কাঠিন্য দূর করে । রসুনে বাত রোগ সারে ইত্যাদি ।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1" y="-38636"/>
            <a:ext cx="4572000" cy="4153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09" y="-38636"/>
            <a:ext cx="4572000" cy="4153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4495800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দিক থেকে শাকসবজি</a:t>
            </a:r>
          </a:p>
          <a:p>
            <a:pPr algn="ctr"/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709" y="5386863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করে পতিত জমির ব্যবহার করা যায়,বৈদেশিক মুদ্রা আয়,বেকার সমস্যার সমাধান এবং মহিলা ও পারিবারিক শ্রমশক্তিকে কাজে লাগানো যায় ।</a:t>
            </a:r>
            <a:endParaRPr lang="en-US" sz="2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0531490"/>
              </p:ext>
            </p:extLst>
          </p:nvPr>
        </p:nvGraphicFramePr>
        <p:xfrm>
          <a:off x="0" y="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410200"/>
            <a:ext cx="8686800" cy="12618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টমেটো,বাঁধাকপি,ফুলকপি,শিম, গাজর ইত্যাদি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-3823" r="15607" b="3823"/>
          <a:stretch/>
        </p:blipFill>
        <p:spPr>
          <a:xfrm>
            <a:off x="2" y="-73941"/>
            <a:ext cx="4495800" cy="4621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9273" y="-23018"/>
            <a:ext cx="462125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410200"/>
            <a:ext cx="8686800" cy="12618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করলা, ঝিঙ্গা, পটল, ধুন্দল ইত্যাদি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8586"/>
            <a:ext cx="4795234" cy="5020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5257800"/>
            <a:ext cx="8686800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বারমাসি সবজি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বেগুন, ঢেঁড়স, পেঁপে, কাঁচকলা ইত্যাদি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495101"/>
              </p:ext>
            </p:extLst>
          </p:nvPr>
        </p:nvGraphicFramePr>
        <p:xfrm>
          <a:off x="304800" y="1143000"/>
          <a:ext cx="8686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7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9395380"/>
              </p:ext>
            </p:extLst>
          </p:nvPr>
        </p:nvGraphicFramePr>
        <p:xfrm>
          <a:off x="0" y="-20782"/>
          <a:ext cx="9144000" cy="123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069140"/>
          </a:xfrm>
        </p:spPr>
      </p:pic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শীত, </a:t>
            </a:r>
            <a:r>
              <a:rPr lang="en-US" sz="4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</a:t>
            </a:r>
            <a:r>
              <a:rPr lang="bn-BD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বারোমাসি শাকসবজির তালিকা তৈরি কর ।</a:t>
            </a:r>
          </a:p>
        </p:txBody>
      </p:sp>
    </p:spTree>
    <p:extLst>
      <p:ext uri="{BB962C8B-B14F-4D97-AF65-F5344CB8AC3E}">
        <p14:creationId xmlns:p14="http://schemas.microsoft.com/office/powerpoint/2010/main" val="42416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0060228"/>
              </p:ext>
            </p:extLst>
          </p:nvPr>
        </p:nvGraphicFramePr>
        <p:xfrm>
          <a:off x="228601" y="228601"/>
          <a:ext cx="8534400" cy="115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334000"/>
            <a:ext cx="8534401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 কি কি শাকসবজি হয়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82" y="4448143"/>
            <a:ext cx="8513619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</a:t>
            </a:r>
            <a:r>
              <a:rPr lang="bn-BD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সময়ের সবজি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382" y="2792941"/>
            <a:ext cx="8513620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মৌসুমের উপর ভিত্তি করে শাকসবজিকে কতভাগে ভাগ করা যায়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855" y="1734289"/>
            <a:ext cx="8493146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bn-BD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কোন কোন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পাওয়া যায়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716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6479514"/>
              </p:ext>
            </p:extLst>
          </p:nvPr>
        </p:nvGraphicFramePr>
        <p:xfrm>
          <a:off x="6858000" y="0"/>
          <a:ext cx="2296886" cy="514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0"/>
            <a:ext cx="6858000" cy="514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40051"/>
            <a:ext cx="91440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rgbClr val="FF00FF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 গুলো কি কি ?</a:t>
            </a:r>
          </a:p>
        </p:txBody>
      </p:sp>
    </p:spTree>
    <p:extLst>
      <p:ext uri="{BB962C8B-B14F-4D97-AF65-F5344CB8AC3E}">
        <p14:creationId xmlns:p14="http://schemas.microsoft.com/office/powerpoint/2010/main" val="8751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3709704"/>
              </p:ext>
            </p:extLst>
          </p:nvPr>
        </p:nvGraphicFramePr>
        <p:xfrm>
          <a:off x="0" y="0"/>
          <a:ext cx="914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3669775-B22E-4FE3-A456-30D4C6D7A4EB}"/>
              </a:ext>
            </a:extLst>
          </p:cNvPr>
          <p:cNvSpPr/>
          <p:nvPr/>
        </p:nvSpPr>
        <p:spPr>
          <a:xfrm>
            <a:off x="0" y="3468756"/>
            <a:ext cx="4572000" cy="2551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নাছির উদ্দিন</a:t>
            </a:r>
          </a:p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আলহাজ্ব নওয়াব আলী আদশ উচ্চ বিদ্যালয় টেংরা,শ্রীপুর,গাজীপুর।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76F30-60CF-4674-B46C-0EED4D73666F}"/>
              </a:ext>
            </a:extLst>
          </p:cNvPr>
          <p:cNvSpPr/>
          <p:nvPr/>
        </p:nvSpPr>
        <p:spPr>
          <a:xfrm>
            <a:off x="4648200" y="3452190"/>
            <a:ext cx="4572000" cy="2339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কৃষি শিক্ষা </a:t>
            </a:r>
          </a:p>
          <a:p>
            <a:pPr marL="0" indent="0" algn="ctr">
              <a:buNone/>
            </a:pP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  নবম</a:t>
            </a:r>
          </a:p>
          <a:p>
            <a:pPr marL="0" indent="0" algn="ctr">
              <a:buNone/>
            </a:pP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চতুর্থ </a:t>
            </a:r>
          </a:p>
          <a:p>
            <a:pPr marL="0" indent="0" algn="ctr">
              <a:buNone/>
            </a:pPr>
            <a:r>
              <a:rPr lang="bn-BD" sz="2800" b="1" cap="all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দ্বিতীয় পরিচ্ছেদ )</a:t>
            </a:r>
            <a:r>
              <a:rPr lang="bn-BD" sz="28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18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039357"/>
              </p:ext>
            </p:extLst>
          </p:nvPr>
        </p:nvGraphicFramePr>
        <p:xfrm>
          <a:off x="0" y="152400"/>
          <a:ext cx="9144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  <p:extLst>
      <p:ext uri="{BB962C8B-B14F-4D97-AF65-F5344CB8AC3E}">
        <p14:creationId xmlns:p14="http://schemas.microsoft.com/office/powerpoint/2010/main" val="14976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3"/>
          <a:stretch/>
        </p:blipFill>
        <p:spPr>
          <a:xfrm flipV="1">
            <a:off x="1" y="6858000"/>
            <a:ext cx="9143999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2286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dirty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endParaRPr lang="en-US" sz="8000" b="1" dirty="0">
              <a:ln w="1143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99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52054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0724663"/>
              </p:ext>
            </p:extLst>
          </p:nvPr>
        </p:nvGraphicFramePr>
        <p:xfrm>
          <a:off x="0" y="152400"/>
          <a:ext cx="9144000" cy="138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6642"/>
            <a:ext cx="9144000" cy="1295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গুরুত্ব ও শ্রেণিবিভাগ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4411403"/>
              </p:ext>
            </p:extLst>
          </p:nvPr>
        </p:nvGraphicFramePr>
        <p:xfrm>
          <a:off x="152400" y="284328"/>
          <a:ext cx="8839200" cy="162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4" y="2362200"/>
            <a:ext cx="9150927" cy="449580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bn-BD" sz="40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শাকসবজির গুরুত্ব 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BD" sz="40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 lvl="1">
              <a:buFont typeface="Wingdings" pitchFamily="2" charset="2"/>
              <a:buChar char="ü"/>
            </a:pPr>
            <a:r>
              <a:rPr lang="bn-BD" sz="40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শাকসবজির শ্রেণিবিভাগ সম্পর্কে বলতে পারবে ।</a:t>
            </a:r>
          </a:p>
          <a:p>
            <a:pPr lvl="1">
              <a:buFont typeface="Wingdings" pitchFamily="2" charset="2"/>
              <a:buChar char="ü"/>
            </a:pPr>
            <a:r>
              <a:rPr lang="bn-BD" sz="40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শাকসবজি উৎপাদনের বিবেচ্য বিষয় সম্পর্কে  বলতে</a:t>
            </a:r>
          </a:p>
          <a:p>
            <a:pPr marL="457200" lvl="1" indent="0">
              <a:buNone/>
            </a:pPr>
            <a:r>
              <a:rPr lang="bn-BD" sz="40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পারবে । </a:t>
            </a:r>
            <a:endParaRPr lang="en-US" sz="40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3810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</a:t>
            </a:r>
            <a:r>
              <a:rPr lang="bn-BD" sz="5400" i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জির গুরুত্ব</a:t>
            </a:r>
            <a:br>
              <a:rPr lang="bn-BD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পদ্ধতিতে শাকসবজি চাষ করে একদিকে যেমন পারিবারিকভাবে চাহিদা মেটানো যায় এবং অন্য দিকে অতিরিক্ত গুলো বিক্রি করে বাড়তি আয় ও করা যায় । কাজেই খাদ্য,ভিটামিন,খনিজ ও অর্থকরী ফসল হিসাবে শাকসবজি চাষ করা খুবই জরুরি ।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289</Words>
  <Application>Microsoft Office PowerPoint</Application>
  <PresentationFormat>On-screen Show (4:3)</PresentationFormat>
  <Paragraphs>49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শাকসবজির গুরুত্ব আধুনিক পদ্ধতিতে শাকসবজি চাষ করে একদিকে যেমন পারিবারিকভাবে চাহিদা মেটানো যায় এবং অন্য দিকে অতিরিক্ত গুলো বিক্রি করে বাড়তি আয় ও করা যায় । কাজেই খাদ্য,ভিটামিন,খনিজ ও অর্থকরী ফসল হিসাবে শাকসবজি চাষ করা খুবই জরুরি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hjkghjfrh</dc:title>
  <dc:creator>EVERGREEN</dc:creator>
  <cp:lastModifiedBy>Nasir Uddin</cp:lastModifiedBy>
  <cp:revision>163</cp:revision>
  <dcterms:created xsi:type="dcterms:W3CDTF">2015-11-18T11:02:44Z</dcterms:created>
  <dcterms:modified xsi:type="dcterms:W3CDTF">2020-10-09T13:04:29Z</dcterms:modified>
</cp:coreProperties>
</file>