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50" r:id="rId2"/>
  </p:sldMasterIdLst>
  <p:notesMasterIdLst>
    <p:notesMasterId r:id="rId21"/>
  </p:notesMasterIdLst>
  <p:sldIdLst>
    <p:sldId id="257" r:id="rId3"/>
    <p:sldId id="294" r:id="rId4"/>
    <p:sldId id="260" r:id="rId5"/>
    <p:sldId id="286" r:id="rId6"/>
    <p:sldId id="263" r:id="rId7"/>
    <p:sldId id="262" r:id="rId8"/>
    <p:sldId id="287" r:id="rId9"/>
    <p:sldId id="264" r:id="rId10"/>
    <p:sldId id="267" r:id="rId11"/>
    <p:sldId id="281" r:id="rId12"/>
    <p:sldId id="278" r:id="rId13"/>
    <p:sldId id="290" r:id="rId14"/>
    <p:sldId id="280" r:id="rId15"/>
    <p:sldId id="288" r:id="rId16"/>
    <p:sldId id="289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CC00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9EAAE-0FFA-4B92-917B-AA985C3FF2C5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51A67-BB0B-40F9-8BA6-DA4CE8BD0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1A67-BB0B-40F9-8BA6-DA4CE8BD04A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8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1A67-BB0B-40F9-8BA6-DA4CE8BD04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1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0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2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60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57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22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58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23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8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29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0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4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58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69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38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7625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5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30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862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70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9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2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0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026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3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3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5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1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flower\flower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4145"/>
            <a:ext cx="9144000" cy="365760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</p:pic>
      <p:sp>
        <p:nvSpPr>
          <p:cNvPr id="5" name="TextBox 4"/>
          <p:cNvSpPr txBox="1"/>
          <p:nvPr/>
        </p:nvSpPr>
        <p:spPr>
          <a:xfrm>
            <a:off x="0" y="59070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86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0"/>
            <a:ext cx="4114800" cy="42535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143000"/>
            <a:ext cx="3733800" cy="42535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1640" y="496668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কৃষি </a:t>
            </a:r>
            <a:r>
              <a:rPr lang="bn-BD" sz="3600">
                <a:latin typeface="NikoshBAN" panose="02000000000000000000" pitchFamily="2" charset="0"/>
                <a:cs typeface="NikoshBAN" panose="02000000000000000000" pitchFamily="2" charset="0"/>
              </a:rPr>
              <a:t>সমবায় উত্পাদন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04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78" y="1447800"/>
            <a:ext cx="4167188" cy="3645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47800"/>
            <a:ext cx="4114800" cy="36456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621636"/>
            <a:ext cx="72390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সমবায়ের মাধ্যমে </a:t>
            </a:r>
            <a:r>
              <a:rPr lang="bn-BD" sz="3600">
                <a:latin typeface="NikoshBAN" panose="02000000000000000000" pitchFamily="2" charset="0"/>
                <a:cs typeface="NikoshBAN" panose="02000000000000000000" pitchFamily="2" charset="0"/>
              </a:rPr>
              <a:t>বাজারে পন্যবিক্রয়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29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400"/>
            <a:ext cx="3810000" cy="419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752600"/>
            <a:ext cx="4343400" cy="411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4887" y="533400"/>
            <a:ext cx="7834313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bn-BD" sz="4400" b="1" u="sng" dirty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কৃষি সমবায়ের ভিত্তিতে কৃষি পণ্য সংরক্ষণ</a:t>
            </a:r>
            <a:endParaRPr lang="en-US" sz="4800" b="1" u="sng" dirty="0">
              <a:solidFill>
                <a:srgbClr val="CC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15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400"/>
            <a:ext cx="4267200" cy="44747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76400"/>
            <a:ext cx="4114800" cy="44794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457200"/>
            <a:ext cx="8761582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solidFill>
                  <a:srgbClr val="CC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সমবায়ের মাধ্যমে শুটকী মাছ ও মুরগি পালন</a:t>
            </a:r>
            <a:endParaRPr lang="en-US" sz="4400" b="1" dirty="0">
              <a:solidFill>
                <a:srgbClr val="CC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782431"/>
            <a:ext cx="8382000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সমবায় বলতে কী বুঝ?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সমবায় ব্যবস্থা কিভাবে অপর কে সক্রিয় করতে শিখায় তা ব্যাখ্যা কর।</a:t>
            </a:r>
          </a:p>
        </p:txBody>
      </p:sp>
      <p:sp>
        <p:nvSpPr>
          <p:cNvPr id="3" name="Oval 2"/>
          <p:cNvSpPr/>
          <p:nvPr/>
        </p:nvSpPr>
        <p:spPr>
          <a:xfrm>
            <a:off x="1752600" y="304800"/>
            <a:ext cx="3886200" cy="17526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8"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  <p:pic>
        <p:nvPicPr>
          <p:cNvPr id="1026" name="Picture 2" descr="G:\d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3548"/>
            <a:ext cx="2816352" cy="232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39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667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কৃষি সমবায়ের উদ্দেশ্য কী?</a:t>
            </a:r>
          </a:p>
        </p:txBody>
      </p:sp>
      <p:sp>
        <p:nvSpPr>
          <p:cNvPr id="2" name="Flowchart: Punched Tape 1"/>
          <p:cNvSpPr/>
          <p:nvPr/>
        </p:nvSpPr>
        <p:spPr>
          <a:xfrm>
            <a:off x="2590800" y="914400"/>
            <a:ext cx="3810000" cy="1066800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6000" b="1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7086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কৃষি আধুনিকায়নের জন্য কী প্রয়োজন?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G:\TOWHID\mqdefault_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90550"/>
            <a:ext cx="25146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24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6324600" cy="884238"/>
          </a:xfr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bn-BD" sz="60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7620000" cy="3459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কৃষি সমবায় কাকে বলে ?                         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 সমবায়  কৃষককে কিভাবে হঠাৎ বিপর্যয় সহনশীলতা জোগায়।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কৃষি সমবায় কৃষি ঋণের সুবিধা কী কী?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81" y="4545466"/>
            <a:ext cx="7239000" cy="200773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কৃষি অধিক মুনাফা অর্জনে কৃষি সমবায় সহায়ক ভূমিকা পালন করে তোমার স্বপক্ষে যুক্তি দাও।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76200"/>
            <a:ext cx="4572000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857250" indent="-857250" algn="r">
              <a:buFont typeface="Wingdings" panose="05000000000000000000" pitchFamily="2" charset="2"/>
              <a:buChar char="Ø"/>
            </a:pPr>
            <a:r>
              <a:rPr lang="bn-BD" sz="66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G:\hohse\h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6596"/>
            <a:ext cx="9144000" cy="3073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22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4152"/>
            <a:ext cx="91440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G:\flower\flow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367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flower\flower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" y="2106168"/>
            <a:ext cx="9144000" cy="437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52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840FCAB-F9DC-4BCF-A0D5-DB5899CF3F1A}"/>
              </a:ext>
            </a:extLst>
          </p:cNvPr>
          <p:cNvSpPr/>
          <p:nvPr/>
        </p:nvSpPr>
        <p:spPr>
          <a:xfrm>
            <a:off x="4572000" y="3429000"/>
            <a:ext cx="4572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 শ্রেনি</a:t>
            </a: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 অধ্যায়,</a:t>
            </a: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 মিনিট।</a:t>
            </a:r>
            <a:endParaRPr lang="bn-BD" sz="1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18186C3-10EC-4473-891E-81324CF8F982}"/>
              </a:ext>
            </a:extLst>
          </p:cNvPr>
          <p:cNvSpPr/>
          <p:nvPr/>
        </p:nvSpPr>
        <p:spPr>
          <a:xfrm>
            <a:off x="3124200" y="332935"/>
            <a:ext cx="3200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পরিচিতি</a:t>
            </a:r>
            <a:endParaRPr lang="en-US" sz="4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C313EFE-1FE0-44E2-90EA-85DA850FC4DE}"/>
              </a:ext>
            </a:extLst>
          </p:cNvPr>
          <p:cNvSpPr/>
          <p:nvPr/>
        </p:nvSpPr>
        <p:spPr>
          <a:xfrm>
            <a:off x="152400" y="3429000"/>
            <a:ext cx="41148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bn-IN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নাছির উদ্দিন</a:t>
            </a:r>
          </a:p>
          <a:p>
            <a:pPr algn="ctr" eaLnBrk="1" hangingPunct="1"/>
            <a:r>
              <a:rPr lang="bn-IN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 eaLnBrk="1" hangingPunct="1"/>
            <a:r>
              <a:rPr lang="bn-IN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আলহাজ্ব নওয়াব আলী আদশ উচ্চ বিদ্যালয় টেংরা,শ্রীপুর,গাজীপুর।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2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066800"/>
            <a:ext cx="5791200" cy="935477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Autofit/>
          </a:bodyPr>
          <a:lstStyle/>
          <a:p>
            <a:r>
              <a:rPr lang="bn-BD" sz="6000" i="1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i="1" dirty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7467600" cy="3657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কৃষি সমবায়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তা বলতে পারবে।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সমবায় সংগঠনের প্রয়োজনীয়তা ব্যাখ্যা করতে পারবে।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 সমবায়ের মাধ্যমে কিভাবে কৃষি উপকরণ সংগ্রহ ও ব্যবহার সম্পর্কে বর্ণনা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80609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62" y="1752600"/>
            <a:ext cx="5895814" cy="464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609599"/>
            <a:ext cx="5748176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সমবায়ের মাধ্যমে কৃষি কাজ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19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123950"/>
            <a:ext cx="3848100" cy="3930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23950"/>
            <a:ext cx="4076700" cy="393098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95400" y="457200"/>
            <a:ext cx="64770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কৃষি সমবায়ের মাধ্যমে হাল চাষ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8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330" y="762000"/>
            <a:ext cx="711431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দশে মিলে করি কাজ হারি জিতি নাহি লাজ।</a:t>
            </a:r>
            <a:endParaRPr lang="en-US" sz="40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7086600" cy="471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24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7620000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685800"/>
            <a:ext cx="66294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chemeClr val="tx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সমবায়ের মাধ্যমে মাছ চাষ</a:t>
            </a:r>
            <a:endParaRPr lang="en-US" sz="3200" b="1" dirty="0">
              <a:solidFill>
                <a:schemeClr val="tx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31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457200"/>
            <a:ext cx="68580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itchFamily="2" charset="0"/>
              </a:rPr>
              <a:t>কৃষি কর্মকর্তার মাঠ পরিদর্শন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65086"/>
            <a:ext cx="7162800" cy="515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48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55" y="3726299"/>
            <a:ext cx="3810000" cy="2990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914400"/>
            <a:ext cx="4000500" cy="27248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54" y="942975"/>
            <a:ext cx="4007645" cy="27833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786187"/>
            <a:ext cx="3924300" cy="29302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76400" y="133038"/>
            <a:ext cx="5715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কৃষি সমবায় উপকরণ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6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1162</TotalTime>
  <Words>188</Words>
  <Application>Microsoft Office PowerPoint</Application>
  <PresentationFormat>On-screen Show (4:3)</PresentationFormat>
  <Paragraphs>46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Nikosh</vt:lpstr>
      <vt:lpstr>NikoshBAN</vt:lpstr>
      <vt:lpstr>Trebuchet MS</vt:lpstr>
      <vt:lpstr>Wingdings</vt:lpstr>
      <vt:lpstr>Wingdings 2</vt:lpstr>
      <vt:lpstr>Wingdings 3</vt:lpstr>
      <vt:lpstr>HDOfficeLightV0</vt:lpstr>
      <vt:lpstr>Facet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Nasir Uddin</cp:lastModifiedBy>
  <cp:revision>297</cp:revision>
  <dcterms:created xsi:type="dcterms:W3CDTF">2006-08-16T00:00:00Z</dcterms:created>
  <dcterms:modified xsi:type="dcterms:W3CDTF">2020-10-09T13:11:27Z</dcterms:modified>
</cp:coreProperties>
</file>