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75" r:id="rId9"/>
    <p:sldId id="276" r:id="rId10"/>
    <p:sldId id="265" r:id="rId11"/>
    <p:sldId id="263" r:id="rId12"/>
    <p:sldId id="266" r:id="rId13"/>
    <p:sldId id="264" r:id="rId14"/>
    <p:sldId id="277" r:id="rId15"/>
    <p:sldId id="278" r:id="rId16"/>
    <p:sldId id="287" r:id="rId17"/>
    <p:sldId id="279" r:id="rId18"/>
    <p:sldId id="280" r:id="rId19"/>
    <p:sldId id="281" r:id="rId20"/>
    <p:sldId id="267" r:id="rId21"/>
    <p:sldId id="268" r:id="rId22"/>
    <p:sldId id="269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B3BE20"/>
    <a:srgbClr val="C4DCF0"/>
    <a:srgbClr val="D71607"/>
    <a:srgbClr val="563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184F8-4556-404B-8E9C-3EFC2B7208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91567-CC69-4096-884C-9930052B1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1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91567-CC69-4096-884C-9930052B1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91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91567-CC69-4096-884C-9930052B1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2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91567-CC69-4096-884C-9930052B1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91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91567-CC69-4096-884C-9930052B1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46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91567-CC69-4096-884C-9930052B1A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7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91567-CC69-4096-884C-9930052B1A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4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50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1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9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1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3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5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8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4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4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742D0-CF03-4D59-9C26-DBF78DFB3EA0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49D59-7521-44E2-BC8F-423B4DE0A06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924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6" y="200025"/>
            <a:ext cx="11787187" cy="64976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3863" y="427956"/>
            <a:ext cx="10915649" cy="264687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61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10616" y="6068870"/>
            <a:ext cx="6808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চতুভুর্জের চারটি বাহু সমান তাকে কি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621477" y="236711"/>
            <a:ext cx="6284523" cy="806856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পরিমাপ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কতিপয় সূত্রবলী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45382" y="1126176"/>
            <a:ext cx="4983285" cy="4910887"/>
            <a:chOff x="4262316" y="1261643"/>
            <a:chExt cx="4983285" cy="4910887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6263" y="1794933"/>
              <a:ext cx="3975203" cy="3879698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5" name="Rectangle 4"/>
            <p:cNvSpPr/>
            <p:nvPr/>
          </p:nvSpPr>
          <p:spPr>
            <a:xfrm rot="5400000">
              <a:off x="2543856" y="3496460"/>
              <a:ext cx="3926922" cy="49000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বাহু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62316" y="1261643"/>
              <a:ext cx="4983284" cy="5049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বাহু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6530413" y="3457343"/>
              <a:ext cx="464025" cy="49663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বাহু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764367" y="1794932"/>
              <a:ext cx="464025" cy="392691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বাহু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47794" y="2815383"/>
              <a:ext cx="40762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72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বর্গাকার জমি</a:t>
              </a:r>
              <a:endParaRPr lang="en-US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869672" y="6093642"/>
            <a:ext cx="1502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বলে।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91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5544864" y="-170004"/>
            <a:ext cx="1020626" cy="513454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 (দৈর্ঘ্য=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প্রস্থ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83045" y="3452582"/>
                <a:ext cx="8503816" cy="20612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কার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ক্ষেত্রের ক্ষেত্রফল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×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প্রস্থ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)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endPara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BD" sz="36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বাহুর</m:t>
                            </m:r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 </m:t>
                            </m:r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দৈর্ঘ্য</m:t>
                            </m:r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বর্গএকক</a:t>
                </a:r>
                <a:endParaRPr lang="bn-BD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বর্গক্ষেত্রের পরিসীমা=( ৪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 বাহুর দৈর্ঘ্য ) একক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045" y="3452582"/>
                <a:ext cx="8503816" cy="2061229"/>
              </a:xfrm>
              <a:prstGeom prst="rect">
                <a:avLst/>
              </a:prstGeom>
              <a:blipFill rotWithShape="0">
                <a:blip r:embed="rId2"/>
                <a:stretch>
                  <a:fillRect l="-573" r="-645" b="-44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761066" y="389060"/>
            <a:ext cx="86529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বর্গক্ষেত্রঃ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চতুভুর্জের চারটি বাহু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প্রত্যেক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কোণ সমকোণ তাকে বর্গক্ষেত্র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090" y="258289"/>
            <a:ext cx="3197630" cy="699403"/>
          </a:xfrm>
          <a:noFill/>
          <a:ln w="190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090" y="1033036"/>
            <a:ext cx="36576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6603" y="5131557"/>
            <a:ext cx="1154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বর্গাকার ফুল বাগানের দৈর্ঘ্য ৮৫ মিটার হলে, বাগা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নটির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ক্ষেত্রফল নির্ণয় কর?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5813" y="3920169"/>
            <a:ext cx="2947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 = ৮৫ মিটার</a:t>
            </a:r>
            <a:endPara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5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44" y="219573"/>
            <a:ext cx="11035352" cy="1156760"/>
          </a:xfrm>
          <a:noFill/>
          <a:ln w="38100">
            <a:noFill/>
          </a:ln>
        </p:spPr>
        <p:txBody>
          <a:bodyPr>
            <a:normAutofit fontScale="90000"/>
          </a:bodyPr>
          <a:lstStyle/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জমির দৈর্ঘ্য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মিটার এবং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বাইরে চারদিকে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 চওড়া একটি রাস্তা আছে। রাস্তাটির ক্ষেত্রফল কত?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3" b="6052"/>
          <a:stretch/>
        </p:blipFill>
        <p:spPr>
          <a:xfrm>
            <a:off x="6440786" y="1979412"/>
            <a:ext cx="4163349" cy="42503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71348" y="3623563"/>
            <a:ext cx="3146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বর্গাকার জমি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66" y="2329938"/>
            <a:ext cx="3657600" cy="3657600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17" name="Frame 16"/>
          <p:cNvSpPr/>
          <p:nvPr/>
        </p:nvSpPr>
        <p:spPr>
          <a:xfrm>
            <a:off x="1173108" y="1715098"/>
            <a:ext cx="4770494" cy="479074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8029" y="378181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বর্গাকার জমি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4892879" y="3630174"/>
            <a:ext cx="1528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740170" y="3634060"/>
            <a:ext cx="1528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84227" y="1665235"/>
            <a:ext cx="1528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08056" y="5878659"/>
            <a:ext cx="1528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73968" y="2481731"/>
            <a:ext cx="2210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দৈর্ঘ্য=৩০০ মিঃ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1063" y="2392430"/>
            <a:ext cx="2210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দৈর্ঘ্য=৩০০ মিঃ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4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7" grpId="0" animBg="1"/>
      <p:bldP spid="8" grpId="0"/>
      <p:bldP spid="4" grpId="0"/>
      <p:bldP spid="10" grpId="0"/>
      <p:bldP spid="11" grpId="0"/>
      <p:bldP spid="12" grpId="0"/>
      <p:bldP spid="6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81295" y="4110756"/>
                <a:ext cx="10651905" cy="2381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আছে , বর্গাকার জমির এক বাহুর দৈর্ঘ্য = ৩০০ মিটার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অতএব, বর্গক্ষেত্রের ক্ষেত্রফল=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BD" sz="36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bn-BD" sz="3600" dirty="0">
                                <a:latin typeface="NikoshBAN" panose="02000000000000000000" pitchFamily="2" charset="0"/>
                                <a:cs typeface="NikoshBAN" panose="02000000000000000000" pitchFamily="2" charset="0"/>
                              </a:rPr>
                              <m:t>বাহুর দৈর্ঘ্য</m:t>
                            </m:r>
                          </m:e>
                        </m:d>
                      </m:e>
                      <m:sup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 একক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BD" sz="36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৩০০</m:t>
                            </m:r>
                          </m:e>
                        </m:d>
                      </m:e>
                      <m:sup>
                        <m: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বর্গমিটার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  = ৯০০০০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বর্গমিটার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295" y="4110756"/>
                <a:ext cx="10651905" cy="2381165"/>
              </a:xfrm>
              <a:prstGeom prst="rect">
                <a:avLst/>
              </a:prstGeom>
              <a:blipFill rotWithShape="0">
                <a:blip r:embed="rId2"/>
                <a:stretch>
                  <a:fillRect l="-1774" t="-3836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554308" y="518512"/>
            <a:ext cx="3284264" cy="3377017"/>
            <a:chOff x="4418841" y="450778"/>
            <a:chExt cx="3284264" cy="337701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13" b="6052"/>
            <a:stretch/>
          </p:blipFill>
          <p:spPr>
            <a:xfrm>
              <a:off x="4418841" y="474919"/>
              <a:ext cx="3284264" cy="3352876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2" name="TextBox 1"/>
            <p:cNvSpPr txBox="1"/>
            <p:nvPr/>
          </p:nvSpPr>
          <p:spPr>
            <a:xfrm>
              <a:off x="4842935" y="450778"/>
              <a:ext cx="24553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দৈর্ঘ্য=৩০০ মিঃ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50871" y="1887415"/>
              <a:ext cx="2430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6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বর্গাকার জমি</a:t>
              </a:r>
              <a:endPara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487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268" y="1372368"/>
            <a:ext cx="3072794" cy="2962244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3" name="Frame 2"/>
          <p:cNvSpPr/>
          <p:nvPr/>
        </p:nvSpPr>
        <p:spPr>
          <a:xfrm>
            <a:off x="7793751" y="860916"/>
            <a:ext cx="4012442" cy="398514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10833629" y="2760653"/>
            <a:ext cx="1528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37296" y="4318931"/>
            <a:ext cx="1528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17471" y="845499"/>
            <a:ext cx="1528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7344173" y="2866794"/>
            <a:ext cx="1528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মিটার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68677" y="3640084"/>
            <a:ext cx="24041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বর্গাকার জমি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34401" y="1536062"/>
            <a:ext cx="257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দৈর্ঘ্য=৩০০ মিঃ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62850" y="361711"/>
                <a:ext cx="76022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আবার, রাস্তাসহ জমির দৈর্ঘ্য =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(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৩০০+২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৪) মিটার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= (৩০০+৮) মিটার</a:t>
                </a:r>
              </a:p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= ৩০৮ মিটার</a:t>
                </a:r>
                <a:endPara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50" y="361711"/>
                <a:ext cx="7602218" cy="1754326"/>
              </a:xfrm>
              <a:prstGeom prst="rect">
                <a:avLst/>
              </a:prstGeom>
              <a:blipFill rotWithShape="0">
                <a:blip r:embed="rId4"/>
                <a:stretch>
                  <a:fillRect l="-2406" t="-4514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9333" y="2262516"/>
                <a:ext cx="7950982" cy="1236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 রাস্তাসহ জমির ক্ষেত্রফল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r>
                              <a:rPr lang="bn-BD" sz="3600" b="0" i="1" smtClean="0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৩০৮</m:t>
                            </m:r>
                          </m:e>
                        </m:d>
                      </m:e>
                      <m:sup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বর্গমিটার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= ৯৪৮৬৪ বর্গমিটার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33" y="2262516"/>
                <a:ext cx="7950982" cy="1236749"/>
              </a:xfrm>
              <a:prstGeom prst="rect">
                <a:avLst/>
              </a:prstGeom>
              <a:blipFill rotWithShape="0">
                <a:blip r:embed="rId5"/>
                <a:stretch>
                  <a:fillRect l="-2377" t="-3448" b="-17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36134" y="4883541"/>
                <a:ext cx="1007533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 রাস্তার ক্ষেত্রফল =( রাস্তাসহ জমির ক্ষেত্রফল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জমির ক্ষেত্রফল )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=(৯৪৮৬৪</a:t>
                </a:r>
                <a:r>
                  <a:rPr lang="bn-BD" sz="36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৯০০০০ ) বর্গমিটার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=৪৮৬৪ বর্গমিটার 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134" y="4883541"/>
                <a:ext cx="10075333" cy="1754326"/>
              </a:xfrm>
              <a:prstGeom prst="rect">
                <a:avLst/>
              </a:prstGeom>
              <a:blipFill rotWithShape="0">
                <a:blip r:embed="rId6"/>
                <a:stretch>
                  <a:fillRect l="-1875" t="-4514" r="-1815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23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490" y="2739390"/>
            <a:ext cx="11415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বর্গাকার পুকুরের দৈর্ঘ্য ৫২ মিটার এবং পুকুরের পাড়ের বিস্তার ৩.৫ মিটার।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ক) পুকুরটির পরিসীমা নির্ণয় কর।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খ) পুকুরের পাড়ের ক্ষেত্রফল নির্ণয় কর।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4773" y="1232725"/>
            <a:ext cx="3186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</p:txBody>
      </p:sp>
    </p:spTree>
    <p:extLst>
      <p:ext uri="{BB962C8B-B14F-4D97-AF65-F5344CB8AC3E}">
        <p14:creationId xmlns:p14="http://schemas.microsoft.com/office/powerpoint/2010/main" val="58662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766" y="335702"/>
            <a:ext cx="3355833" cy="28263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599" y="286279"/>
            <a:ext cx="3523864" cy="3523864"/>
          </a:xfrm>
          <a:prstGeom prst="rect">
            <a:avLst/>
          </a:prstGeom>
          <a:ln w="2857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18192" y="3765772"/>
            <a:ext cx="9990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ত্রিভুজঃ তিনটি বাহু দ্বারা সীমাবদ্ধ ক্ষেত্রের চিত্রায়িত রুপকে ত্রিভুজ বলে।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88358" y="4857524"/>
                <a:ext cx="8147714" cy="952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 ক্ষেত্রফল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(ভ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ূ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14:m>
                  <m:oMath xmlns:m="http://schemas.openxmlformats.org/officeDocument/2006/math">
                    <m:r>
                      <a:rPr lang="bn-BD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উচ্চতা) বর্গ একক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358" y="4857524"/>
                <a:ext cx="8147714" cy="952633"/>
              </a:xfrm>
              <a:prstGeom prst="rect">
                <a:avLst/>
              </a:prstGeom>
              <a:blipFill rotWithShape="0">
                <a:blip r:embed="rId4"/>
                <a:stretch>
                  <a:fillRect l="-2320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01733" y="1560646"/>
            <a:ext cx="1483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8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6401" y="413142"/>
            <a:ext cx="9787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ত্রিভুজাকৃতি জমির ক্ষেত্রফল ২৬৪ বর্গমিটার।এর 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 ২২ মিটার  হলে, উচ্চতা নির্ণয়কর।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7180" y="2810450"/>
            <a:ext cx="782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 আছে,ত্রিভুজাকৃতি জমির ক্ষেত্রফল=২৬৪ বর্গমিঃ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এবং এর ভূমি= ২২ মিটার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1631" y="4293357"/>
                <a:ext cx="10475035" cy="1812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 জানি,ত্রিভুজাকৃতি জমির ক্ষেত্রফল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উচ্চতা) বর্গ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বা, ২৬৪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২২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31" y="4293357"/>
                <a:ext cx="10475035" cy="1812932"/>
              </a:xfrm>
              <a:prstGeom prst="rect">
                <a:avLst/>
              </a:prstGeom>
              <a:blipFill rotWithShape="0">
                <a:blip r:embed="rId2"/>
                <a:stretch>
                  <a:fillRect l="-1745" r="-233" b="-5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 r="39334" b="2452"/>
          <a:stretch/>
        </p:blipFill>
        <p:spPr>
          <a:xfrm>
            <a:off x="8104948" y="1071563"/>
            <a:ext cx="3882042" cy="3423175"/>
          </a:xfrm>
          <a:prstGeom prst="rtTriangl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11562" y="3858663"/>
            <a:ext cx="2995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</a:t>
            </a: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 = ২২মিটার</a:t>
            </a:r>
            <a:endPara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88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8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17900" y="1340535"/>
                <a:ext cx="4897967" cy="2583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বা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২৬৪ = ১১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উচ্চতা</a:t>
                </a: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বা,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১১</a:t>
                </a:r>
                <a:r>
                  <a:rPr lang="bn-BD" sz="3600" dirty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 = ২৬৪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বা, উচ্চতা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২৬৪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১১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উচ্চতা = ২৪   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900" y="1340535"/>
                <a:ext cx="4897967" cy="2583464"/>
              </a:xfrm>
              <a:prstGeom prst="rect">
                <a:avLst/>
              </a:prstGeom>
              <a:blipFill rotWithShape="0">
                <a:blip r:embed="rId2"/>
                <a:stretch>
                  <a:fillRect l="-3731" t="-3302" b="-8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757564" y="4279900"/>
                <a:ext cx="522980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  <m:r>
                      <a:rPr lang="bn-BD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নির্ণেয় উচ্চতা = ২৪ মিটার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564" y="4279900"/>
                <a:ext cx="5229804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292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10185" y="1323832"/>
            <a:ext cx="3057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62081" y="1323832"/>
            <a:ext cx="3057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881" y="1999124"/>
            <a:ext cx="48313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আসাদুজ্জামান (মিন্টু )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(গণিত)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বি, সি, কে মাধ্যমিক বিদ্যালয়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দৌলতপুর, কুষ্টিয়া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62081" y="1999124"/>
            <a:ext cx="26863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তৃতীয়</a:t>
            </a:r>
          </a:p>
        </p:txBody>
      </p:sp>
    </p:spTree>
    <p:extLst>
      <p:ext uri="{BB962C8B-B14F-4D97-AF65-F5344CB8AC3E}">
        <p14:creationId xmlns:p14="http://schemas.microsoft.com/office/powerpoint/2010/main" val="95832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38784" y="1938766"/>
            <a:ext cx="105216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গানের দৈর্ঘ্য এর প্রস্থের ৪ গুণ। এর ক্ষেত্রফল ১৬০০ বর্গমিটার। বাগানটি বর্গাকার পাথর দিয়ে আবৃত যার প্রতিটির দৈর্ঘ্য ২৫ সে.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 পাথরের দাম ৪.৫০ টাকা।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ক) একটি ত্রিভুজের ক্ষেত্রফল ১২০ বর্গ সে মি এবং উচ্চতা ১২ সে.মি.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হলে ভুমির দৈর্ঘ্য নির্ণয় কর।    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খ) বাগানটি পাথর দ্বারা আবৃত করতে মোট কত খরচ নির্ণয় কর।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গ) যদি বাগানের চারিদিকে ২ মি. চওড়া একটি রাস্তা থাকে তবে রাস্তাটির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ক্ষেত্রফল কত? 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60986" y="439615"/>
            <a:ext cx="30245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8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693" y="507365"/>
            <a:ext cx="3920067" cy="132556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94467" y="2056567"/>
            <a:ext cx="7865533" cy="412162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এক গজ = কত ফুট?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৩ ফুট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এক এয়র = কত বর্গমিটার?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১০০ বর্গমিটার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এক মিটার = কত ইঞ্চি?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৩৯.৩৭ ইঞ্চি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এক একর = কত বর্গমিটার?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৪০৪৬.৮৬ বর্গমিটার</a:t>
            </a:r>
          </a:p>
        </p:txBody>
      </p:sp>
    </p:spTree>
    <p:extLst>
      <p:ext uri="{BB962C8B-B14F-4D97-AF65-F5344CB8AC3E}">
        <p14:creationId xmlns:p14="http://schemas.microsoft.com/office/powerpoint/2010/main" val="3402516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13816" y="3322777"/>
            <a:ext cx="10515600" cy="263738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আয়তকার ক্ষেত্রের ক্ষেত্রফল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একর এবং দৈর্ঘ্য প্রস্থের ৩গুন।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একর কে বর্গমিটারে প্রকাশ কর।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আয়তকার ক্ষেত্রটির দৈর্ঘ্য ও প্রস্থ নির্ণয় কর।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আয়তকার ক্ষেত্রের সমান পরিসীমা বিশিষ্ট একটি বর্গাকার ক্ষেত্রের ক্ষেত্রফল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673" y="411030"/>
            <a:ext cx="4450080" cy="27654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6909" y="2103894"/>
            <a:ext cx="3538728" cy="1325563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7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5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6000" t="-13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7188" y="2851095"/>
            <a:ext cx="53513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93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9" y="1947935"/>
            <a:ext cx="3657600" cy="3657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24" name="Picture 2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261" y="1983105"/>
            <a:ext cx="3657600" cy="3657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696032" y="801791"/>
            <a:ext cx="10795384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1" t="22824" r="14355" b="17264"/>
          <a:stretch/>
        </p:blipFill>
        <p:spPr>
          <a:xfrm>
            <a:off x="4216216" y="1983105"/>
            <a:ext cx="36576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7022" y="5715000"/>
            <a:ext cx="2350537" cy="7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9566" y="5652824"/>
            <a:ext cx="1959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ত্রিভুজাকৃতি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30813" y="5666008"/>
            <a:ext cx="2469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পুকুর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8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92" y="777918"/>
            <a:ext cx="3957853" cy="241565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941692" y="3480172"/>
            <a:ext cx="3957853" cy="436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৬ ফুট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6024" y="1374685"/>
            <a:ext cx="334383" cy="1617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৩ফুট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40486" y="846158"/>
            <a:ext cx="1651379" cy="4708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t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প্রস্থ ১২ ইঞ্চি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512" y="541867"/>
            <a:ext cx="4012446" cy="326813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7299774" y="4031895"/>
            <a:ext cx="4107983" cy="436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২০ কেজি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025" y="5258210"/>
            <a:ext cx="1019487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দৈনন্দি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জীবনে আমরা যেসব বস্তু বা পদার্থ মেপে থাকি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কি বলে থাকি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292208" y="1094250"/>
            <a:ext cx="743816" cy="143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566401" y="5263403"/>
            <a:ext cx="1388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72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301923"/>
            <a:ext cx="11125200" cy="1325563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ও ত্রিভুজ সংক্রান্ত সমস্যার সমাধান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31629" y="1251218"/>
            <a:ext cx="3768238" cy="132556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59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4220" y="773430"/>
            <a:ext cx="11493305" cy="4513417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শেষে 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শিক্ষার্থীরা…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ও ত্রিভুজ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কী তা বলতে পারবে;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 ও ত্রিভুজ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 পরিমা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পের নিয়ম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৩।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পরিমাপের এককগুলো উল্লেখ করতে 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৪। বর্গ ও ত্রিভুজ সংক্রান্ত সমস্যার সমাধান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করতে পারবে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4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735" y="3094630"/>
            <a:ext cx="10515600" cy="64826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 বস্তুর মোট পদার্থের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পরিমাণকে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পরিমাপ বলে।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33735" y="4108397"/>
            <a:ext cx="10515600" cy="5049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33735" y="1950185"/>
            <a:ext cx="10515600" cy="972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0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9788" y="1261072"/>
            <a:ext cx="110295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বর্গহাত                     =৩২৪ বর্গইঞ্চি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বর্গগজ বা ৪গন্ডা          =৯ বর্গফুট                  =০.৮৩৬ বর্গমিটার (প্রায়)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কাঠা= ৭২০ বর্গফুট     =৮০ বর্গগজ                =৬৬.৮৯ বর্গমি. (প্রায়)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বিঘা                       =১৬০০ বর্গগজ             =১৩৩৭.৮ বর্গমিটার (প্রায়)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একর                      = ৩ বিঘা ৮ ছটাক        =৪০৪৬.৮৬ বর্গমিটার(প্রায়)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শতক            = ৪৩৫.৬ বর্গফুট  =১০০০ বর্গকড়ি=( ১০০ কড়ি = ৬৬ ফুট)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বর্গমাইল                 =১৯৩৬ বিঘা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বর্গমিটার                = ৪.৭৮ গন্ডা (প্রায়) =০.২৩৯ ছটাক (প্রায়)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এয়র                     = ২৩.৯ ছটাক প্রায়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280" y="334372"/>
            <a:ext cx="101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পরিমাপের মেট্রিক, বৃটিশ ও দেশীয়  এককাবলির সম্পর্ক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4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9024" y="1137061"/>
            <a:ext cx="7997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ক্ষেত্রগুলোর ক্ষেত্রফল পরিমাপ কিভাবে করা যায়?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757" y="2374710"/>
            <a:ext cx="109043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 অথবা আয়তক্ষেত্রের ক্ষ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ত্রফল পরিমাপ করার জন্য ক্ষেত্রটির দৈর্ঘ্য ও প্রস্থের মান জানা প্রয়োজন।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ক্ষেত্রের ক্ষেত্রফল পরিমাপ করার জন্য ক্ষেত্রটির ভূমি ও উচ্চতার মান জানা প্রয়োজন।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091" y="5155819"/>
            <a:ext cx="103313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 সীমারেখা দ্বারা আবদ্ধ স্থান হল ক্ষেত্র এবং এই ক্ষেত্রের পরিমাপকে ক্ষেত্রফল বলে।</a:t>
            </a:r>
            <a:endParaRPr lang="en-US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1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823</Words>
  <Application>Microsoft Office PowerPoint</Application>
  <PresentationFormat>Widescreen</PresentationFormat>
  <Paragraphs>139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বর্গ ও ত্রিভুজ সংক্রান্ত সমস্যার সমাধান</vt:lpstr>
      <vt:lpstr>PowerPoint Presentation</vt:lpstr>
      <vt:lpstr>কোন বস্তুর মোট পদার্থের পরিমাণকে পরিমাপ বলে।</vt:lpstr>
      <vt:lpstr>PowerPoint Presentation</vt:lpstr>
      <vt:lpstr>PowerPoint Presentation</vt:lpstr>
      <vt:lpstr>পরিমাপ নির্ণয়ের কতিপয় সূত্রবলী</vt:lpstr>
      <vt:lpstr>PowerPoint Presentation</vt:lpstr>
      <vt:lpstr>একক কাজ</vt:lpstr>
      <vt:lpstr>একটি বর্গাকার জমির দৈর্ঘ্য ৩০০ মিটার এবং বাইরে চারদিকে ৪ মিটার চওড়া একটি রাস্তা আছে। রাস্তাটির ক্ষেত্রফল কত?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Trust Computer</cp:lastModifiedBy>
  <cp:revision>212</cp:revision>
  <dcterms:created xsi:type="dcterms:W3CDTF">2019-09-17T09:28:35Z</dcterms:created>
  <dcterms:modified xsi:type="dcterms:W3CDTF">2020-10-09T02:43:59Z</dcterms:modified>
</cp:coreProperties>
</file>