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29" r:id="rId2"/>
    <p:sldId id="328" r:id="rId3"/>
    <p:sldId id="327" r:id="rId4"/>
    <p:sldId id="291" r:id="rId5"/>
    <p:sldId id="295" r:id="rId6"/>
    <p:sldId id="325" r:id="rId7"/>
    <p:sldId id="285" r:id="rId8"/>
    <p:sldId id="286" r:id="rId9"/>
    <p:sldId id="288" r:id="rId10"/>
    <p:sldId id="330" r:id="rId11"/>
    <p:sldId id="326" r:id="rId12"/>
    <p:sldId id="303" r:id="rId13"/>
    <p:sldId id="305" r:id="rId14"/>
    <p:sldId id="300" r:id="rId15"/>
    <p:sldId id="294" r:id="rId16"/>
    <p:sldId id="298" r:id="rId17"/>
    <p:sldId id="308" r:id="rId18"/>
    <p:sldId id="299" r:id="rId19"/>
    <p:sldId id="310" r:id="rId20"/>
    <p:sldId id="309" r:id="rId21"/>
    <p:sldId id="304" r:id="rId22"/>
    <p:sldId id="289" r:id="rId23"/>
    <p:sldId id="280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660"/>
  </p:normalViewPr>
  <p:slideViewPr>
    <p:cSldViewPr>
      <p:cViewPr varScale="1">
        <p:scale>
          <a:sx n="83" d="100"/>
          <a:sy n="83" d="100"/>
        </p:scale>
        <p:origin x="-14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1DE7C-732C-493B-B4B5-13572F9C1F04}" type="doc">
      <dgm:prSet loTypeId="urn:microsoft.com/office/officeart/2005/8/layout/radial6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BAF2CD8-7822-4A99-B6EE-FF393AD94A8A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রবীন্দ্রনাথ ঠাকুর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4972C29-3550-4835-BFBD-22FE3F7910A0}" type="parTrans" cxnId="{99A3CFC8-64A0-4C49-ACCF-8ACD99E95BFA}">
      <dgm:prSet/>
      <dgm:spPr/>
      <dgm:t>
        <a:bodyPr/>
        <a:lstStyle/>
        <a:p>
          <a:endParaRPr lang="en-US"/>
        </a:p>
      </dgm:t>
    </dgm:pt>
    <dgm:pt modelId="{A6B53DD8-582B-458D-8AE2-B22A440142B8}" type="sibTrans" cxnId="{99A3CFC8-64A0-4C49-ACCF-8ACD99E95BFA}">
      <dgm:prSet/>
      <dgm:spPr/>
      <dgm:t>
        <a:bodyPr/>
        <a:lstStyle/>
        <a:p>
          <a:endParaRPr lang="en-US"/>
        </a:p>
      </dgm:t>
    </dgm:pt>
    <dgm:pt modelId="{1B951D93-D2AB-4CF5-A189-FB2B3D6AEC4D}">
      <dgm:prSet phldrT="[Text]" custT="1"/>
      <dgm:spPr/>
      <dgm:t>
        <a:bodyPr/>
        <a:lstStyle/>
        <a:p>
          <a:endParaRPr lang="bn-BD" sz="2400" dirty="0" smtClean="0">
            <a:latin typeface="NikoshBAN" pitchFamily="2" charset="0"/>
            <a:cs typeface="NikoshBAN" pitchFamily="2" charset="0"/>
          </a:endParaRP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জন্মঃ 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১৮৬১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খ্রিঃ ৭ই মে ।  </a:t>
          </a:r>
        </a:p>
        <a:p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DBE0C77-EEEF-4699-80F1-D3840D093FC2}" type="parTrans" cxnId="{5843C1AE-8DE8-4A0B-ACB8-E9A45A0727CB}">
      <dgm:prSet/>
      <dgm:spPr/>
      <dgm:t>
        <a:bodyPr/>
        <a:lstStyle/>
        <a:p>
          <a:endParaRPr lang="en-US"/>
        </a:p>
      </dgm:t>
    </dgm:pt>
    <dgm:pt modelId="{5960F403-158C-4007-AD7A-E7234284FA48}" type="sibTrans" cxnId="{5843C1AE-8DE8-4A0B-ACB8-E9A45A0727CB}">
      <dgm:prSet/>
      <dgm:spPr/>
      <dgm:t>
        <a:bodyPr/>
        <a:lstStyle/>
        <a:p>
          <a:endParaRPr lang="en-US"/>
        </a:p>
      </dgm:t>
    </dgm:pt>
    <dgm:pt modelId="{31DBE6B9-0932-41E8-9125-F11D2FD57090}">
      <dgm:prSet phldrT="[Text]" custT="1"/>
      <dgm:spPr/>
      <dgm:t>
        <a:bodyPr/>
        <a:lstStyle/>
        <a:p>
          <a:endParaRPr lang="bn-BD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গীতাঞ্জলি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বলাকা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, সোনার তরী,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50A08E8-A6A3-462D-BD12-B2F50566179C}" type="parTrans" cxnId="{7FA69030-EB01-4AB0-86EB-CC05BDBE820A}">
      <dgm:prSet/>
      <dgm:spPr/>
      <dgm:t>
        <a:bodyPr/>
        <a:lstStyle/>
        <a:p>
          <a:endParaRPr lang="en-US"/>
        </a:p>
      </dgm:t>
    </dgm:pt>
    <dgm:pt modelId="{3D95344A-1B32-4453-8C3C-AD0FB2FDADEF}" type="sibTrans" cxnId="{7FA69030-EB01-4AB0-86EB-CC05BDBE820A}">
      <dgm:prSet/>
      <dgm:spPr/>
      <dgm:t>
        <a:bodyPr/>
        <a:lstStyle/>
        <a:p>
          <a:endParaRPr lang="en-US"/>
        </a:p>
      </dgm:t>
    </dgm:pt>
    <dgm:pt modelId="{F1316515-9A4C-4ABA-9703-32E695CDFDB7}">
      <dgm:prSet phldrT="[Text]" custT="1"/>
      <dgm:spPr/>
      <dgm:t>
        <a:bodyPr/>
        <a:lstStyle/>
        <a:p>
          <a:r>
            <a:rPr lang="bn-BD" sz="2300" dirty="0" smtClean="0">
              <a:latin typeface="NikoshBAN" pitchFamily="2" charset="0"/>
              <a:cs typeface="NikoshBAN" pitchFamily="2" charset="0"/>
            </a:rPr>
            <a:t>গল্পগুচ্ছ, বিসর্জন, রাজা, ডাকঘর, রক্তকরবী </a:t>
          </a:r>
          <a:endParaRPr lang="en-US" sz="2300" dirty="0">
            <a:latin typeface="NikoshBAN" pitchFamily="2" charset="0"/>
            <a:cs typeface="NikoshBAN" pitchFamily="2" charset="0"/>
          </a:endParaRPr>
        </a:p>
      </dgm:t>
    </dgm:pt>
    <dgm:pt modelId="{763485C8-EB22-4D04-A67A-4D4C49AEBC80}" type="parTrans" cxnId="{2E74083E-6BB8-4894-8ED8-F0F3310AE1B5}">
      <dgm:prSet/>
      <dgm:spPr/>
      <dgm:t>
        <a:bodyPr/>
        <a:lstStyle/>
        <a:p>
          <a:endParaRPr lang="en-US"/>
        </a:p>
      </dgm:t>
    </dgm:pt>
    <dgm:pt modelId="{45E69A6D-9FEE-49F3-BBEF-E1059488A9C1}" type="sibTrans" cxnId="{2E74083E-6BB8-4894-8ED8-F0F3310AE1B5}">
      <dgm:prSet/>
      <dgm:spPr/>
      <dgm:t>
        <a:bodyPr/>
        <a:lstStyle/>
        <a:p>
          <a:endParaRPr lang="en-US"/>
        </a:p>
      </dgm:t>
    </dgm:pt>
    <dgm:pt modelId="{61F1BBAB-8256-474B-9657-B90DAD1ED691}">
      <dgm:prSet phldrT="[Text]" custT="1"/>
      <dgm:spPr/>
      <dgm:t>
        <a:bodyPr/>
        <a:lstStyle/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১৯১৩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সালেনোবেল পুরুস্কার লাভ করেন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83C3356-0089-4DBC-ADE0-850295554719}" type="parTrans" cxnId="{77C8BFBB-74D9-4B32-8F68-63CE212B663B}">
      <dgm:prSet/>
      <dgm:spPr/>
      <dgm:t>
        <a:bodyPr/>
        <a:lstStyle/>
        <a:p>
          <a:endParaRPr lang="en-US"/>
        </a:p>
      </dgm:t>
    </dgm:pt>
    <dgm:pt modelId="{344544EA-5A5B-4C41-93BF-9548F6C81AA3}" type="sibTrans" cxnId="{77C8BFBB-74D9-4B32-8F68-63CE212B663B}">
      <dgm:prSet/>
      <dgm:spPr/>
      <dgm:t>
        <a:bodyPr/>
        <a:lstStyle/>
        <a:p>
          <a:endParaRPr lang="en-US"/>
        </a:p>
      </dgm:t>
    </dgm:pt>
    <dgm:pt modelId="{143AA8CB-FE3A-4D1B-AF52-FD9E49D52DE3}">
      <dgm:prSet phldrT="[Text]" custT="1"/>
      <dgm:spPr/>
      <dgm:t>
        <a:bodyPr/>
        <a:lstStyle/>
        <a:p>
          <a:r>
            <a:rPr lang="bn-BD" sz="2000" dirty="0" smtClean="0"/>
            <a:t>মৃত্যুঃ</a:t>
          </a:r>
        </a:p>
        <a:p>
          <a:r>
            <a:rPr lang="bn-BD" sz="2000" dirty="0" smtClean="0"/>
            <a:t> ১৯৪১ খ্রিঃ</a:t>
          </a:r>
        </a:p>
        <a:p>
          <a:r>
            <a:rPr lang="bn-BD" sz="2000" dirty="0" smtClean="0"/>
            <a:t>৭ই আগস্ট</a:t>
          </a:r>
        </a:p>
        <a:p>
          <a:r>
            <a:rPr lang="bn-BD" sz="2000" dirty="0" smtClean="0"/>
            <a:t>  </a:t>
          </a:r>
          <a:endParaRPr lang="en-US" sz="2000" dirty="0"/>
        </a:p>
      </dgm:t>
    </dgm:pt>
    <dgm:pt modelId="{05275C02-47D5-453C-AC57-C32DE60EB603}" type="parTrans" cxnId="{4064E101-BC83-4AB0-9CCC-7C32FAC402CA}">
      <dgm:prSet/>
      <dgm:spPr/>
      <dgm:t>
        <a:bodyPr/>
        <a:lstStyle/>
        <a:p>
          <a:endParaRPr lang="en-US"/>
        </a:p>
      </dgm:t>
    </dgm:pt>
    <dgm:pt modelId="{C91D355B-8286-4374-B8E4-D6313F7C14B7}" type="sibTrans" cxnId="{4064E101-BC83-4AB0-9CCC-7C32FAC402CA}">
      <dgm:prSet/>
      <dgm:spPr/>
      <dgm:t>
        <a:bodyPr/>
        <a:lstStyle/>
        <a:p>
          <a:endParaRPr lang="en-US"/>
        </a:p>
      </dgm:t>
    </dgm:pt>
    <dgm:pt modelId="{5A4A03ED-6875-455E-9586-FF74367CFCE9}">
      <dgm:prSet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সাহিত্যিক, চিন্তাবিদ, শিক্ষাবিদ, সুরকার, অভিনেতা, চিত্রশিল্পী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50C22740-43F6-4DCD-B2EC-175A1C28FFA6}" type="parTrans" cxnId="{51A9FBAC-241A-4650-9D07-70BA57F2043B}">
      <dgm:prSet/>
      <dgm:spPr/>
      <dgm:t>
        <a:bodyPr/>
        <a:lstStyle/>
        <a:p>
          <a:endParaRPr lang="en-US"/>
        </a:p>
      </dgm:t>
    </dgm:pt>
    <dgm:pt modelId="{C1C70E5C-67C7-4F25-8345-158BA926407D}" type="sibTrans" cxnId="{51A9FBAC-241A-4650-9D07-70BA57F2043B}">
      <dgm:prSet/>
      <dgm:spPr/>
      <dgm:t>
        <a:bodyPr/>
        <a:lstStyle/>
        <a:p>
          <a:endParaRPr lang="en-US"/>
        </a:p>
      </dgm:t>
    </dgm:pt>
    <dgm:pt modelId="{FEFA6D1D-83F1-49D1-9B95-F5064E1F5ED8}" type="pres">
      <dgm:prSet presAssocID="{3A51DE7C-732C-493B-B4B5-13572F9C1F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A46DDB-C856-4A8F-8008-3C6A75B69776}" type="pres">
      <dgm:prSet presAssocID="{6BAF2CD8-7822-4A99-B6EE-FF393AD94A8A}" presName="centerShape" presStyleLbl="node0" presStyleIdx="0" presStyleCnt="1" custScaleX="126882" custScaleY="156113" custLinFactNeighborX="5449" custLinFactNeighborY="6966"/>
      <dgm:spPr/>
      <dgm:t>
        <a:bodyPr/>
        <a:lstStyle/>
        <a:p>
          <a:endParaRPr lang="en-US"/>
        </a:p>
      </dgm:t>
    </dgm:pt>
    <dgm:pt modelId="{5781F41B-4207-42D6-84C1-B21583DA9B9B}" type="pres">
      <dgm:prSet presAssocID="{1B951D93-D2AB-4CF5-A189-FB2B3D6AEC4D}" presName="node" presStyleLbl="node1" presStyleIdx="0" presStyleCnt="6" custScaleX="126436" custScaleY="95101" custRadScaleRad="98288" custRadScaleInc="31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CF74D-EFD7-49E0-9B1F-9EBDE7ED73C2}" type="pres">
      <dgm:prSet presAssocID="{1B951D93-D2AB-4CF5-A189-FB2B3D6AEC4D}" presName="dummy" presStyleCnt="0"/>
      <dgm:spPr/>
      <dgm:t>
        <a:bodyPr/>
        <a:lstStyle/>
        <a:p>
          <a:endParaRPr lang="en-US"/>
        </a:p>
      </dgm:t>
    </dgm:pt>
    <dgm:pt modelId="{29BBEF2C-A2B5-40C1-8824-F854832E06BF}" type="pres">
      <dgm:prSet presAssocID="{5960F403-158C-4007-AD7A-E7234284FA4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B5C9A509-EC15-466E-86B9-7D9C942588FF}" type="pres">
      <dgm:prSet presAssocID="{31DBE6B9-0932-41E8-9125-F11D2FD57090}" presName="node" presStyleLbl="node1" presStyleIdx="1" presStyleCnt="6" custScaleX="138801" custScaleY="136564" custRadScaleRad="135254" custRadScaleInc="30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D60FD-FDD6-4EBE-8444-39B0692C7B5D}" type="pres">
      <dgm:prSet presAssocID="{31DBE6B9-0932-41E8-9125-F11D2FD57090}" presName="dummy" presStyleCnt="0"/>
      <dgm:spPr/>
      <dgm:t>
        <a:bodyPr/>
        <a:lstStyle/>
        <a:p>
          <a:endParaRPr lang="en-US"/>
        </a:p>
      </dgm:t>
    </dgm:pt>
    <dgm:pt modelId="{12199C01-D2C9-4492-B214-D747475CD0B0}" type="pres">
      <dgm:prSet presAssocID="{3D95344A-1B32-4453-8C3C-AD0FB2FDADEF}" presName="sibTrans" presStyleLbl="sibTrans2D1" presStyleIdx="1" presStyleCnt="6"/>
      <dgm:spPr/>
      <dgm:t>
        <a:bodyPr/>
        <a:lstStyle/>
        <a:p>
          <a:endParaRPr lang="en-US"/>
        </a:p>
      </dgm:t>
    </dgm:pt>
    <dgm:pt modelId="{F27963DB-3B3D-4205-B556-6CB5CBC70902}" type="pres">
      <dgm:prSet presAssocID="{F1316515-9A4C-4ABA-9703-32E695CDFDB7}" presName="node" presStyleLbl="node1" presStyleIdx="2" presStyleCnt="6" custScaleX="128922" custScaleY="131165" custRadScaleRad="132732" custRadScaleInc="-41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96C1B-07DB-4CA5-8F60-F796F2758ACF}" type="pres">
      <dgm:prSet presAssocID="{F1316515-9A4C-4ABA-9703-32E695CDFDB7}" presName="dummy" presStyleCnt="0"/>
      <dgm:spPr/>
      <dgm:t>
        <a:bodyPr/>
        <a:lstStyle/>
        <a:p>
          <a:endParaRPr lang="en-US"/>
        </a:p>
      </dgm:t>
    </dgm:pt>
    <dgm:pt modelId="{6C37D815-C65C-41DD-B85B-A1DD25AEA42C}" type="pres">
      <dgm:prSet presAssocID="{45E69A6D-9FEE-49F3-BBEF-E1059488A9C1}" presName="sibTrans" presStyleLbl="sibTrans2D1" presStyleIdx="2" presStyleCnt="6" custLinFactNeighborX="7478" custLinFactNeighborY="-3315"/>
      <dgm:spPr/>
      <dgm:t>
        <a:bodyPr/>
        <a:lstStyle/>
        <a:p>
          <a:endParaRPr lang="en-US"/>
        </a:p>
      </dgm:t>
    </dgm:pt>
    <dgm:pt modelId="{102CEF85-67D8-47CB-873B-06490F702262}" type="pres">
      <dgm:prSet presAssocID="{5A4A03ED-6875-455E-9586-FF74367CFCE9}" presName="node" presStyleLbl="node1" presStyleIdx="3" presStyleCnt="6" custScaleX="178873" custScaleY="119718" custRadScaleRad="98551" custRadScaleInc="-38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D7671-9AFF-4988-8F71-8B004944D4E4}" type="pres">
      <dgm:prSet presAssocID="{5A4A03ED-6875-455E-9586-FF74367CFCE9}" presName="dummy" presStyleCnt="0"/>
      <dgm:spPr/>
      <dgm:t>
        <a:bodyPr/>
        <a:lstStyle/>
        <a:p>
          <a:endParaRPr lang="en-US"/>
        </a:p>
      </dgm:t>
    </dgm:pt>
    <dgm:pt modelId="{3EE83A8F-9C8A-4E15-AF79-0442368346FE}" type="pres">
      <dgm:prSet presAssocID="{C1C70E5C-67C7-4F25-8345-158BA926407D}" presName="sibTrans" presStyleLbl="sibTrans2D1" presStyleIdx="3" presStyleCnt="6"/>
      <dgm:spPr/>
      <dgm:t>
        <a:bodyPr/>
        <a:lstStyle/>
        <a:p>
          <a:endParaRPr lang="en-US"/>
        </a:p>
      </dgm:t>
    </dgm:pt>
    <dgm:pt modelId="{D9184E40-18C1-48ED-9419-60A237AD56AB}" type="pres">
      <dgm:prSet presAssocID="{61F1BBAB-8256-474B-9657-B90DAD1ED691}" presName="node" presStyleLbl="node1" presStyleIdx="4" presStyleCnt="6" custScaleX="150109" custScaleY="154849" custRadScaleRad="109150" custRadScaleInc="45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DE0FE-674F-4100-BC93-6395887DFC1A}" type="pres">
      <dgm:prSet presAssocID="{61F1BBAB-8256-474B-9657-B90DAD1ED691}" presName="dummy" presStyleCnt="0"/>
      <dgm:spPr/>
      <dgm:t>
        <a:bodyPr/>
        <a:lstStyle/>
        <a:p>
          <a:endParaRPr lang="en-US"/>
        </a:p>
      </dgm:t>
    </dgm:pt>
    <dgm:pt modelId="{066276EB-F503-41C3-B777-BC9FA119F6A8}" type="pres">
      <dgm:prSet presAssocID="{344544EA-5A5B-4C41-93BF-9548F6C81AA3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681397A-7BBC-4C34-9A8E-E0EDD34C1FAE}" type="pres">
      <dgm:prSet presAssocID="{143AA8CB-FE3A-4D1B-AF52-FD9E49D52DE3}" presName="node" presStyleLbl="node1" presStyleIdx="5" presStyleCnt="6" custScaleX="113796" custScaleY="101114" custRadScaleRad="113675" custRadScaleInc="37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98F12-E631-4E23-8A0D-C51710222F11}" type="pres">
      <dgm:prSet presAssocID="{143AA8CB-FE3A-4D1B-AF52-FD9E49D52DE3}" presName="dummy" presStyleCnt="0"/>
      <dgm:spPr/>
      <dgm:t>
        <a:bodyPr/>
        <a:lstStyle/>
        <a:p>
          <a:endParaRPr lang="en-US"/>
        </a:p>
      </dgm:t>
    </dgm:pt>
    <dgm:pt modelId="{842C4CCF-2B7C-4045-B021-671FEDA21703}" type="pres">
      <dgm:prSet presAssocID="{C91D355B-8286-4374-B8E4-D6313F7C14B7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ED888204-B554-4F3B-AA22-3A93328DDA56}" type="presOf" srcId="{3D95344A-1B32-4453-8C3C-AD0FB2FDADEF}" destId="{12199C01-D2C9-4492-B214-D747475CD0B0}" srcOrd="0" destOrd="0" presId="urn:microsoft.com/office/officeart/2005/8/layout/radial6"/>
    <dgm:cxn modelId="{94D9AFD9-A9A6-418B-9E7F-993214CDE359}" type="presOf" srcId="{1B951D93-D2AB-4CF5-A189-FB2B3D6AEC4D}" destId="{5781F41B-4207-42D6-84C1-B21583DA9B9B}" srcOrd="0" destOrd="0" presId="urn:microsoft.com/office/officeart/2005/8/layout/radial6"/>
    <dgm:cxn modelId="{97B44399-8733-4BAB-9C5A-89D8D9038AF4}" type="presOf" srcId="{61F1BBAB-8256-474B-9657-B90DAD1ED691}" destId="{D9184E40-18C1-48ED-9419-60A237AD56AB}" srcOrd="0" destOrd="0" presId="urn:microsoft.com/office/officeart/2005/8/layout/radial6"/>
    <dgm:cxn modelId="{266E1B36-5257-4225-8A6A-3590E02E40B5}" type="presOf" srcId="{5960F403-158C-4007-AD7A-E7234284FA48}" destId="{29BBEF2C-A2B5-40C1-8824-F854832E06BF}" srcOrd="0" destOrd="0" presId="urn:microsoft.com/office/officeart/2005/8/layout/radial6"/>
    <dgm:cxn modelId="{5843C1AE-8DE8-4A0B-ACB8-E9A45A0727CB}" srcId="{6BAF2CD8-7822-4A99-B6EE-FF393AD94A8A}" destId="{1B951D93-D2AB-4CF5-A189-FB2B3D6AEC4D}" srcOrd="0" destOrd="0" parTransId="{CDBE0C77-EEEF-4699-80F1-D3840D093FC2}" sibTransId="{5960F403-158C-4007-AD7A-E7234284FA48}"/>
    <dgm:cxn modelId="{961094DF-C280-45DC-9A83-268E87FED84B}" type="presOf" srcId="{344544EA-5A5B-4C41-93BF-9548F6C81AA3}" destId="{066276EB-F503-41C3-B777-BC9FA119F6A8}" srcOrd="0" destOrd="0" presId="urn:microsoft.com/office/officeart/2005/8/layout/radial6"/>
    <dgm:cxn modelId="{9623112F-EC65-4129-87D8-6E173CB126BE}" type="presOf" srcId="{C1C70E5C-67C7-4F25-8345-158BA926407D}" destId="{3EE83A8F-9C8A-4E15-AF79-0442368346FE}" srcOrd="0" destOrd="0" presId="urn:microsoft.com/office/officeart/2005/8/layout/radial6"/>
    <dgm:cxn modelId="{51A9FBAC-241A-4650-9D07-70BA57F2043B}" srcId="{6BAF2CD8-7822-4A99-B6EE-FF393AD94A8A}" destId="{5A4A03ED-6875-455E-9586-FF74367CFCE9}" srcOrd="3" destOrd="0" parTransId="{50C22740-43F6-4DCD-B2EC-175A1C28FFA6}" sibTransId="{C1C70E5C-67C7-4F25-8345-158BA926407D}"/>
    <dgm:cxn modelId="{BA2A930F-4D03-4626-9128-6B51CD4BB0F8}" type="presOf" srcId="{143AA8CB-FE3A-4D1B-AF52-FD9E49D52DE3}" destId="{6681397A-7BBC-4C34-9A8E-E0EDD34C1FAE}" srcOrd="0" destOrd="0" presId="urn:microsoft.com/office/officeart/2005/8/layout/radial6"/>
    <dgm:cxn modelId="{6719288B-AA16-420A-89EB-B6ADB9C22F27}" type="presOf" srcId="{6BAF2CD8-7822-4A99-B6EE-FF393AD94A8A}" destId="{D6A46DDB-C856-4A8F-8008-3C6A75B69776}" srcOrd="0" destOrd="0" presId="urn:microsoft.com/office/officeart/2005/8/layout/radial6"/>
    <dgm:cxn modelId="{2E74083E-6BB8-4894-8ED8-F0F3310AE1B5}" srcId="{6BAF2CD8-7822-4A99-B6EE-FF393AD94A8A}" destId="{F1316515-9A4C-4ABA-9703-32E695CDFDB7}" srcOrd="2" destOrd="0" parTransId="{763485C8-EB22-4D04-A67A-4D4C49AEBC80}" sibTransId="{45E69A6D-9FEE-49F3-BBEF-E1059488A9C1}"/>
    <dgm:cxn modelId="{77C8BFBB-74D9-4B32-8F68-63CE212B663B}" srcId="{6BAF2CD8-7822-4A99-B6EE-FF393AD94A8A}" destId="{61F1BBAB-8256-474B-9657-B90DAD1ED691}" srcOrd="4" destOrd="0" parTransId="{683C3356-0089-4DBC-ADE0-850295554719}" sibTransId="{344544EA-5A5B-4C41-93BF-9548F6C81AA3}"/>
    <dgm:cxn modelId="{FC798780-74A6-4359-9A50-7FC6D1DB44D2}" type="presOf" srcId="{5A4A03ED-6875-455E-9586-FF74367CFCE9}" destId="{102CEF85-67D8-47CB-873B-06490F702262}" srcOrd="0" destOrd="0" presId="urn:microsoft.com/office/officeart/2005/8/layout/radial6"/>
    <dgm:cxn modelId="{99A3CFC8-64A0-4C49-ACCF-8ACD99E95BFA}" srcId="{3A51DE7C-732C-493B-B4B5-13572F9C1F04}" destId="{6BAF2CD8-7822-4A99-B6EE-FF393AD94A8A}" srcOrd="0" destOrd="0" parTransId="{B4972C29-3550-4835-BFBD-22FE3F7910A0}" sibTransId="{A6B53DD8-582B-458D-8AE2-B22A440142B8}"/>
    <dgm:cxn modelId="{C77479E6-2038-42A9-B15B-7FB821706E86}" type="presOf" srcId="{F1316515-9A4C-4ABA-9703-32E695CDFDB7}" destId="{F27963DB-3B3D-4205-B556-6CB5CBC70902}" srcOrd="0" destOrd="0" presId="urn:microsoft.com/office/officeart/2005/8/layout/radial6"/>
    <dgm:cxn modelId="{7FA69030-EB01-4AB0-86EB-CC05BDBE820A}" srcId="{6BAF2CD8-7822-4A99-B6EE-FF393AD94A8A}" destId="{31DBE6B9-0932-41E8-9125-F11D2FD57090}" srcOrd="1" destOrd="0" parTransId="{150A08E8-A6A3-462D-BD12-B2F50566179C}" sibTransId="{3D95344A-1B32-4453-8C3C-AD0FB2FDADEF}"/>
    <dgm:cxn modelId="{4064E101-BC83-4AB0-9CCC-7C32FAC402CA}" srcId="{6BAF2CD8-7822-4A99-B6EE-FF393AD94A8A}" destId="{143AA8CB-FE3A-4D1B-AF52-FD9E49D52DE3}" srcOrd="5" destOrd="0" parTransId="{05275C02-47D5-453C-AC57-C32DE60EB603}" sibTransId="{C91D355B-8286-4374-B8E4-D6313F7C14B7}"/>
    <dgm:cxn modelId="{D2A9FDF5-186F-4E7F-B62A-48F91E3BEA8A}" type="presOf" srcId="{C91D355B-8286-4374-B8E4-D6313F7C14B7}" destId="{842C4CCF-2B7C-4045-B021-671FEDA21703}" srcOrd="0" destOrd="0" presId="urn:microsoft.com/office/officeart/2005/8/layout/radial6"/>
    <dgm:cxn modelId="{BAD368B1-3575-4464-9E21-EE0EDAE6C001}" type="presOf" srcId="{31DBE6B9-0932-41E8-9125-F11D2FD57090}" destId="{B5C9A509-EC15-466E-86B9-7D9C942588FF}" srcOrd="0" destOrd="0" presId="urn:microsoft.com/office/officeart/2005/8/layout/radial6"/>
    <dgm:cxn modelId="{731F4DE8-EBDB-4E54-AAE0-96814828E3DE}" type="presOf" srcId="{45E69A6D-9FEE-49F3-BBEF-E1059488A9C1}" destId="{6C37D815-C65C-41DD-B85B-A1DD25AEA42C}" srcOrd="0" destOrd="0" presId="urn:microsoft.com/office/officeart/2005/8/layout/radial6"/>
    <dgm:cxn modelId="{6CA997C5-B619-461E-AF01-C3995240D6E2}" type="presOf" srcId="{3A51DE7C-732C-493B-B4B5-13572F9C1F04}" destId="{FEFA6D1D-83F1-49D1-9B95-F5064E1F5ED8}" srcOrd="0" destOrd="0" presId="urn:microsoft.com/office/officeart/2005/8/layout/radial6"/>
    <dgm:cxn modelId="{9A2B178A-171D-473E-8136-1B35E3B828DE}" type="presParOf" srcId="{FEFA6D1D-83F1-49D1-9B95-F5064E1F5ED8}" destId="{D6A46DDB-C856-4A8F-8008-3C6A75B69776}" srcOrd="0" destOrd="0" presId="urn:microsoft.com/office/officeart/2005/8/layout/radial6"/>
    <dgm:cxn modelId="{6156D5B7-97BF-44AD-A440-A2D6884E9570}" type="presParOf" srcId="{FEFA6D1D-83F1-49D1-9B95-F5064E1F5ED8}" destId="{5781F41B-4207-42D6-84C1-B21583DA9B9B}" srcOrd="1" destOrd="0" presId="urn:microsoft.com/office/officeart/2005/8/layout/radial6"/>
    <dgm:cxn modelId="{1CBFAD94-856B-4490-8E27-2359BAFD9EE6}" type="presParOf" srcId="{FEFA6D1D-83F1-49D1-9B95-F5064E1F5ED8}" destId="{C5DCF74D-EFD7-49E0-9B1F-9EBDE7ED73C2}" srcOrd="2" destOrd="0" presId="urn:microsoft.com/office/officeart/2005/8/layout/radial6"/>
    <dgm:cxn modelId="{AC16B1D4-5C6F-4CD6-AF85-3781FD103032}" type="presParOf" srcId="{FEFA6D1D-83F1-49D1-9B95-F5064E1F5ED8}" destId="{29BBEF2C-A2B5-40C1-8824-F854832E06BF}" srcOrd="3" destOrd="0" presId="urn:microsoft.com/office/officeart/2005/8/layout/radial6"/>
    <dgm:cxn modelId="{16D6E345-7ED0-4395-81E1-83296A93A55E}" type="presParOf" srcId="{FEFA6D1D-83F1-49D1-9B95-F5064E1F5ED8}" destId="{B5C9A509-EC15-466E-86B9-7D9C942588FF}" srcOrd="4" destOrd="0" presId="urn:microsoft.com/office/officeart/2005/8/layout/radial6"/>
    <dgm:cxn modelId="{D5B79098-D30D-40B0-B5D7-5B7E3F67EB11}" type="presParOf" srcId="{FEFA6D1D-83F1-49D1-9B95-F5064E1F5ED8}" destId="{29ED60FD-FDD6-4EBE-8444-39B0692C7B5D}" srcOrd="5" destOrd="0" presId="urn:microsoft.com/office/officeart/2005/8/layout/radial6"/>
    <dgm:cxn modelId="{31516925-9FC6-4C1A-816A-691530CAD500}" type="presParOf" srcId="{FEFA6D1D-83F1-49D1-9B95-F5064E1F5ED8}" destId="{12199C01-D2C9-4492-B214-D747475CD0B0}" srcOrd="6" destOrd="0" presId="urn:microsoft.com/office/officeart/2005/8/layout/radial6"/>
    <dgm:cxn modelId="{069AAD0A-7AC1-4F37-B371-F555C8B5FC2C}" type="presParOf" srcId="{FEFA6D1D-83F1-49D1-9B95-F5064E1F5ED8}" destId="{F27963DB-3B3D-4205-B556-6CB5CBC70902}" srcOrd="7" destOrd="0" presId="urn:microsoft.com/office/officeart/2005/8/layout/radial6"/>
    <dgm:cxn modelId="{FC69AF46-6C4E-446B-8093-27270E550AC8}" type="presParOf" srcId="{FEFA6D1D-83F1-49D1-9B95-F5064E1F5ED8}" destId="{A9C96C1B-07DB-4CA5-8F60-F796F2758ACF}" srcOrd="8" destOrd="0" presId="urn:microsoft.com/office/officeart/2005/8/layout/radial6"/>
    <dgm:cxn modelId="{97192286-7C2A-4B11-BB83-CB7275F94884}" type="presParOf" srcId="{FEFA6D1D-83F1-49D1-9B95-F5064E1F5ED8}" destId="{6C37D815-C65C-41DD-B85B-A1DD25AEA42C}" srcOrd="9" destOrd="0" presId="urn:microsoft.com/office/officeart/2005/8/layout/radial6"/>
    <dgm:cxn modelId="{2D6253A5-566B-426E-B919-A1226C3CFE1F}" type="presParOf" srcId="{FEFA6D1D-83F1-49D1-9B95-F5064E1F5ED8}" destId="{102CEF85-67D8-47CB-873B-06490F702262}" srcOrd="10" destOrd="0" presId="urn:microsoft.com/office/officeart/2005/8/layout/radial6"/>
    <dgm:cxn modelId="{EDDB3A81-2E53-4E24-A42E-EAED7F10AC98}" type="presParOf" srcId="{FEFA6D1D-83F1-49D1-9B95-F5064E1F5ED8}" destId="{F7ED7671-9AFF-4988-8F71-8B004944D4E4}" srcOrd="11" destOrd="0" presId="urn:microsoft.com/office/officeart/2005/8/layout/radial6"/>
    <dgm:cxn modelId="{63080499-7020-4850-8D42-6A3B801E0965}" type="presParOf" srcId="{FEFA6D1D-83F1-49D1-9B95-F5064E1F5ED8}" destId="{3EE83A8F-9C8A-4E15-AF79-0442368346FE}" srcOrd="12" destOrd="0" presId="urn:microsoft.com/office/officeart/2005/8/layout/radial6"/>
    <dgm:cxn modelId="{4F0DED94-B3A6-4F36-A188-5D186D6C9CC2}" type="presParOf" srcId="{FEFA6D1D-83F1-49D1-9B95-F5064E1F5ED8}" destId="{D9184E40-18C1-48ED-9419-60A237AD56AB}" srcOrd="13" destOrd="0" presId="urn:microsoft.com/office/officeart/2005/8/layout/radial6"/>
    <dgm:cxn modelId="{FDE21583-A0BF-4545-A973-B3CAAB8B6777}" type="presParOf" srcId="{FEFA6D1D-83F1-49D1-9B95-F5064E1F5ED8}" destId="{027DE0FE-674F-4100-BC93-6395887DFC1A}" srcOrd="14" destOrd="0" presId="urn:microsoft.com/office/officeart/2005/8/layout/radial6"/>
    <dgm:cxn modelId="{DD82B2F4-1591-4FC5-915A-BF41ECC76332}" type="presParOf" srcId="{FEFA6D1D-83F1-49D1-9B95-F5064E1F5ED8}" destId="{066276EB-F503-41C3-B777-BC9FA119F6A8}" srcOrd="15" destOrd="0" presId="urn:microsoft.com/office/officeart/2005/8/layout/radial6"/>
    <dgm:cxn modelId="{76699A37-DC93-40F4-BFF8-69D0A80C538E}" type="presParOf" srcId="{FEFA6D1D-83F1-49D1-9B95-F5064E1F5ED8}" destId="{6681397A-7BBC-4C34-9A8E-E0EDD34C1FAE}" srcOrd="16" destOrd="0" presId="urn:microsoft.com/office/officeart/2005/8/layout/radial6"/>
    <dgm:cxn modelId="{3CC626E8-9361-4E0C-B1AC-4B99EB1ABAA3}" type="presParOf" srcId="{FEFA6D1D-83F1-49D1-9B95-F5064E1F5ED8}" destId="{F7898F12-E631-4E23-8A0D-C51710222F11}" srcOrd="17" destOrd="0" presId="urn:microsoft.com/office/officeart/2005/8/layout/radial6"/>
    <dgm:cxn modelId="{03015482-64EF-4A89-85FA-BDA33CF2032F}" type="presParOf" srcId="{FEFA6D1D-83F1-49D1-9B95-F5064E1F5ED8}" destId="{842C4CCF-2B7C-4045-B021-671FEDA2170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F208A-7B6D-4B67-A265-0C11BD42372F}">
      <dsp:nvSpPr>
        <dsp:cNvPr id="0" name=""/>
        <dsp:cNvSpPr/>
      </dsp:nvSpPr>
      <dsp:spPr>
        <a:xfrm>
          <a:off x="1804785" y="623685"/>
          <a:ext cx="5610629" cy="5610629"/>
        </a:xfrm>
        <a:prstGeom prst="blockArc">
          <a:avLst>
            <a:gd name="adj1" fmla="val 13500000"/>
            <a:gd name="adj2" fmla="val 16200000"/>
            <a:gd name="adj3" fmla="val 343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C4CCF-2B7C-4045-B021-671FEDA21703}">
      <dsp:nvSpPr>
        <dsp:cNvPr id="0" name=""/>
        <dsp:cNvSpPr/>
      </dsp:nvSpPr>
      <dsp:spPr>
        <a:xfrm>
          <a:off x="1804785" y="623685"/>
          <a:ext cx="5610629" cy="5610629"/>
        </a:xfrm>
        <a:prstGeom prst="blockArc">
          <a:avLst>
            <a:gd name="adj1" fmla="val 10800000"/>
            <a:gd name="adj2" fmla="val 13500000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44645-97B0-41DF-934E-A83CB7A20554}">
      <dsp:nvSpPr>
        <dsp:cNvPr id="0" name=""/>
        <dsp:cNvSpPr/>
      </dsp:nvSpPr>
      <dsp:spPr>
        <a:xfrm>
          <a:off x="1804785" y="623685"/>
          <a:ext cx="5610629" cy="5610629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276EB-F503-41C3-B777-BC9FA119F6A8}">
      <dsp:nvSpPr>
        <dsp:cNvPr id="0" name=""/>
        <dsp:cNvSpPr/>
      </dsp:nvSpPr>
      <dsp:spPr>
        <a:xfrm>
          <a:off x="1804785" y="623685"/>
          <a:ext cx="5610629" cy="5610629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6FEFE-1BB7-46AB-BF0B-C7B79721697F}">
      <dsp:nvSpPr>
        <dsp:cNvPr id="0" name=""/>
        <dsp:cNvSpPr/>
      </dsp:nvSpPr>
      <dsp:spPr>
        <a:xfrm>
          <a:off x="1804785" y="623685"/>
          <a:ext cx="5610629" cy="5610629"/>
        </a:xfrm>
        <a:prstGeom prst="blockArc">
          <a:avLst>
            <a:gd name="adj1" fmla="val 2700000"/>
            <a:gd name="adj2" fmla="val 5400000"/>
            <a:gd name="adj3" fmla="val 343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7D815-C65C-41DD-B85B-A1DD25AEA42C}">
      <dsp:nvSpPr>
        <dsp:cNvPr id="0" name=""/>
        <dsp:cNvSpPr/>
      </dsp:nvSpPr>
      <dsp:spPr>
        <a:xfrm>
          <a:off x="1804785" y="623685"/>
          <a:ext cx="5610629" cy="5610629"/>
        </a:xfrm>
        <a:prstGeom prst="blockArc">
          <a:avLst>
            <a:gd name="adj1" fmla="val 0"/>
            <a:gd name="adj2" fmla="val 2700000"/>
            <a:gd name="adj3" fmla="val 343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99C01-D2C9-4492-B214-D747475CD0B0}">
      <dsp:nvSpPr>
        <dsp:cNvPr id="0" name=""/>
        <dsp:cNvSpPr/>
      </dsp:nvSpPr>
      <dsp:spPr>
        <a:xfrm>
          <a:off x="1804785" y="623685"/>
          <a:ext cx="5610629" cy="5610629"/>
        </a:xfrm>
        <a:prstGeom prst="blockArc">
          <a:avLst>
            <a:gd name="adj1" fmla="val 18900000"/>
            <a:gd name="adj2" fmla="val 0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BEF2C-A2B5-40C1-8824-F854832E06BF}">
      <dsp:nvSpPr>
        <dsp:cNvPr id="0" name=""/>
        <dsp:cNvSpPr/>
      </dsp:nvSpPr>
      <dsp:spPr>
        <a:xfrm>
          <a:off x="1804785" y="623685"/>
          <a:ext cx="5610629" cy="5610629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46DDB-C856-4A8F-8008-3C6A75B69776}">
      <dsp:nvSpPr>
        <dsp:cNvPr id="0" name=""/>
        <dsp:cNvSpPr/>
      </dsp:nvSpPr>
      <dsp:spPr>
        <a:xfrm>
          <a:off x="3009756" y="2285702"/>
          <a:ext cx="3200687" cy="41151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রবি</a:t>
          </a:r>
          <a:endParaRPr lang="en-US" sz="1000" kern="1200" dirty="0">
            <a:latin typeface="NikoshBAN" pitchFamily="2" charset="0"/>
            <a:cs typeface="NikoshBAN" pitchFamily="2" charset="0"/>
          </a:endParaRPr>
        </a:p>
      </dsp:txBody>
      <dsp:txXfrm>
        <a:off x="3478486" y="2888350"/>
        <a:ext cx="2263227" cy="2909843"/>
      </dsp:txXfrm>
    </dsp:sp>
    <dsp:sp modelId="{5781F41B-4207-42D6-84C1-B21583DA9B9B}">
      <dsp:nvSpPr>
        <dsp:cNvPr id="0" name=""/>
        <dsp:cNvSpPr/>
      </dsp:nvSpPr>
      <dsp:spPr>
        <a:xfrm>
          <a:off x="3941207" y="2953"/>
          <a:ext cx="1337784" cy="13377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১৮৬১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4137121" y="198867"/>
        <a:ext cx="945956" cy="945956"/>
      </dsp:txXfrm>
    </dsp:sp>
    <dsp:sp modelId="{B5C9A509-EC15-466E-86B9-7D9C942588FF}">
      <dsp:nvSpPr>
        <dsp:cNvPr id="0" name=""/>
        <dsp:cNvSpPr/>
      </dsp:nvSpPr>
      <dsp:spPr>
        <a:xfrm>
          <a:off x="5890810" y="810504"/>
          <a:ext cx="1337784" cy="13377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গীতাঞ্জলি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6086724" y="1006418"/>
        <a:ext cx="945956" cy="945956"/>
      </dsp:txXfrm>
    </dsp:sp>
    <dsp:sp modelId="{F27963DB-3B3D-4205-B556-6CB5CBC70902}">
      <dsp:nvSpPr>
        <dsp:cNvPr id="0" name=""/>
        <dsp:cNvSpPr/>
      </dsp:nvSpPr>
      <dsp:spPr>
        <a:xfrm>
          <a:off x="6698362" y="2760107"/>
          <a:ext cx="1337784" cy="13377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বলাকা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6894276" y="2956021"/>
        <a:ext cx="945956" cy="945956"/>
      </dsp:txXfrm>
    </dsp:sp>
    <dsp:sp modelId="{87634E37-E78A-48E2-927B-C805BC61DB3A}">
      <dsp:nvSpPr>
        <dsp:cNvPr id="0" name=""/>
        <dsp:cNvSpPr/>
      </dsp:nvSpPr>
      <dsp:spPr>
        <a:xfrm>
          <a:off x="5890810" y="4709710"/>
          <a:ext cx="1337784" cy="13377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নোবেল</a:t>
          </a: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kern="1200" dirty="0" err="1" smtClean="0">
              <a:latin typeface="NikoshBAN" pitchFamily="2" charset="0"/>
              <a:cs typeface="NikoshBAN" pitchFamily="2" charset="0"/>
            </a:rPr>
            <a:t>পুরস্কার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6086724" y="4905624"/>
        <a:ext cx="945956" cy="945956"/>
      </dsp:txXfrm>
    </dsp:sp>
    <dsp:sp modelId="{D9184E40-18C1-48ED-9419-60A237AD56AB}">
      <dsp:nvSpPr>
        <dsp:cNvPr id="0" name=""/>
        <dsp:cNvSpPr/>
      </dsp:nvSpPr>
      <dsp:spPr>
        <a:xfrm>
          <a:off x="3941207" y="5517262"/>
          <a:ext cx="1337784" cy="13377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১৯১৩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4137121" y="5713176"/>
        <a:ext cx="945956" cy="945956"/>
      </dsp:txXfrm>
    </dsp:sp>
    <dsp:sp modelId="{0A87D411-21B9-4E05-A99F-7474C7AFA937}">
      <dsp:nvSpPr>
        <dsp:cNvPr id="0" name=""/>
        <dsp:cNvSpPr/>
      </dsp:nvSpPr>
      <dsp:spPr>
        <a:xfrm>
          <a:off x="1991604" y="4709710"/>
          <a:ext cx="1337784" cy="13377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?</a:t>
          </a:r>
          <a:endParaRPr lang="en-US" sz="2200" kern="1200" dirty="0"/>
        </a:p>
      </dsp:txBody>
      <dsp:txXfrm>
        <a:off x="2187518" y="4905624"/>
        <a:ext cx="945956" cy="945956"/>
      </dsp:txXfrm>
    </dsp:sp>
    <dsp:sp modelId="{6681397A-7BBC-4C34-9A8E-E0EDD34C1FAE}">
      <dsp:nvSpPr>
        <dsp:cNvPr id="0" name=""/>
        <dsp:cNvSpPr/>
      </dsp:nvSpPr>
      <dsp:spPr>
        <a:xfrm>
          <a:off x="1184053" y="2760107"/>
          <a:ext cx="1337784" cy="13377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?</a:t>
          </a:r>
          <a:endParaRPr lang="en-US" sz="2200" kern="1200" dirty="0"/>
        </a:p>
      </dsp:txBody>
      <dsp:txXfrm>
        <a:off x="1379967" y="2956021"/>
        <a:ext cx="945956" cy="945956"/>
      </dsp:txXfrm>
    </dsp:sp>
    <dsp:sp modelId="{8F53D29D-A4F1-40FF-981C-C22CCD1007F1}">
      <dsp:nvSpPr>
        <dsp:cNvPr id="0" name=""/>
        <dsp:cNvSpPr/>
      </dsp:nvSpPr>
      <dsp:spPr>
        <a:xfrm>
          <a:off x="1991604" y="810504"/>
          <a:ext cx="1337784" cy="13377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?</a:t>
          </a:r>
          <a:endParaRPr lang="en-US" sz="2200" kern="1200" dirty="0"/>
        </a:p>
      </dsp:txBody>
      <dsp:txXfrm>
        <a:off x="2187518" y="1006418"/>
        <a:ext cx="945956" cy="945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4B227-8357-4568-9396-C1808EEABC4C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005C2-CD09-408E-A6C5-65D7960B4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E22D-7E22-4075-AE97-36AFD4771695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6949-6359-4DB7-BDD8-1AC43CFF7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E22D-7E22-4075-AE97-36AFD4771695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6949-6359-4DB7-BDD8-1AC43CFF7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E22D-7E22-4075-AE97-36AFD4771695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6949-6359-4DB7-BDD8-1AC43CFF7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E22D-7E22-4075-AE97-36AFD4771695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6949-6359-4DB7-BDD8-1AC43CFF7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E22D-7E22-4075-AE97-36AFD4771695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6949-6359-4DB7-BDD8-1AC43CFF7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E22D-7E22-4075-AE97-36AFD4771695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6949-6359-4DB7-BDD8-1AC43CFF7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E22D-7E22-4075-AE97-36AFD4771695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6949-6359-4DB7-BDD8-1AC43CFF7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E22D-7E22-4075-AE97-36AFD4771695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6949-6359-4DB7-BDD8-1AC43CFF7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E22D-7E22-4075-AE97-36AFD4771695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6949-6359-4DB7-BDD8-1AC43CFF7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E22D-7E22-4075-AE97-36AFD4771695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6949-6359-4DB7-BDD8-1AC43CFF7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E22D-7E22-4075-AE97-36AFD4771695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46949-6359-4DB7-BDD8-1AC43CFF7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1E22D-7E22-4075-AE97-36AFD4771695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46949-6359-4DB7-BDD8-1AC43CFF7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200930_081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71600" y="4876800"/>
            <a:ext cx="6781800" cy="1066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</a:rPr>
              <a:t>সবাইকে স্বাগতম  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300px-Eye_i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648200"/>
            <a:ext cx="2667000" cy="1371600"/>
          </a:xfrm>
          <a:prstGeom prst="rect">
            <a:avLst/>
          </a:prstGeom>
        </p:spPr>
      </p:pic>
      <p:pic>
        <p:nvPicPr>
          <p:cNvPr id="3" name="Picture 2" descr="D:\bpicture\551686_324298104306355_2039512547_n.jpg"/>
          <p:cNvPicPr>
            <a:picLocks noChangeAspect="1" noChangeArrowheads="1"/>
          </p:cNvPicPr>
          <p:nvPr/>
        </p:nvPicPr>
        <p:blipFill>
          <a:blip r:embed="rId3"/>
          <a:srcRect b="27564"/>
          <a:stretch>
            <a:fillRect/>
          </a:stretch>
        </p:blipFill>
        <p:spPr bwMode="auto">
          <a:xfrm>
            <a:off x="3657600" y="2971800"/>
            <a:ext cx="2667000" cy="1524000"/>
          </a:xfrm>
          <a:prstGeom prst="rect">
            <a:avLst/>
          </a:prstGeom>
          <a:noFill/>
        </p:spPr>
      </p:pic>
      <p:pic>
        <p:nvPicPr>
          <p:cNvPr id="4" name="Picture 2" descr="D:\bpicture\481980_3539435533546_45887904_n.jpg"/>
          <p:cNvPicPr>
            <a:picLocks noChangeAspect="1" noChangeArrowheads="1"/>
          </p:cNvPicPr>
          <p:nvPr/>
        </p:nvPicPr>
        <p:blipFill>
          <a:blip r:embed="rId4"/>
          <a:srcRect b="48152"/>
          <a:stretch>
            <a:fillRect/>
          </a:stretch>
        </p:blipFill>
        <p:spPr bwMode="auto">
          <a:xfrm>
            <a:off x="3657600" y="1143000"/>
            <a:ext cx="2686049" cy="16763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152400"/>
            <a:ext cx="5029200" cy="91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শব্দার্থ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029200"/>
            <a:ext cx="2286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নয়ন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3200400"/>
            <a:ext cx="2209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গগন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447800"/>
            <a:ext cx="23622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মুদব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1371600"/>
            <a:ext cx="2209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বুজব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3276600"/>
            <a:ext cx="2209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আকাশ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4876800"/>
            <a:ext cx="2057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আঁখি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417" t="32458" r="10980" b="18279"/>
          <a:stretch>
            <a:fillRect/>
          </a:stretch>
        </p:blipFill>
        <p:spPr bwMode="auto">
          <a:xfrm>
            <a:off x="136967" y="0"/>
            <a:ext cx="9007033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419600" y="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সরব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bpicture\541802_469921633037748_1837612840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9" y="0"/>
            <a:ext cx="89154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bpicture\574584_3361677601363_739956200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705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MMM_6.1\574893_449553538399293_604380309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709"/>
          <a:stretch>
            <a:fillRect/>
          </a:stretch>
        </p:blipFill>
        <p:spPr bwMode="auto">
          <a:xfrm>
            <a:off x="381000" y="228600"/>
            <a:ext cx="8763000" cy="650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34255_144307018912903_100000008175129_457103_8060348_n[1].jpg"/>
          <p:cNvPicPr>
            <a:picLocks noGrp="1" noChangeAspect="1"/>
          </p:cNvPicPr>
          <p:nvPr>
            <p:ph idx="1"/>
          </p:nvPr>
        </p:nvPicPr>
        <p:blipFill>
          <a:blip r:embed="rId2"/>
          <a:srcRect t="5339"/>
          <a:stretch>
            <a:fillRect/>
          </a:stretch>
        </p:blipFill>
        <p:spPr>
          <a:xfrm>
            <a:off x="0" y="0"/>
            <a:ext cx="9144000" cy="6625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:\STORE\A-INFORMATION\33519_1361908923429_1102744928_844778_1474582_n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921141" cy="6244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udnib\304992_342743452480954_877455129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00050" cy="5886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:\STORE\A-INFORMATION\Bangla-2134634805_d2e8bd012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615" y="0"/>
            <a:ext cx="9176615" cy="6662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MMM_6.1\561578_344069392348360_1807450916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148109" cy="6415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4572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5" tIns="54422" rIns="108845" bIns="54422" rtlCol="0" anchor="ctr"/>
          <a:lstStyle/>
          <a:p>
            <a:pPr algn="ctr"/>
            <a:r>
              <a:rPr lang="en-US" sz="7900" b="1" i="1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7900" b="1" i="1" u="sng" dirty="0" smtClean="0">
                <a:solidFill>
                  <a:schemeClr val="tx1"/>
                </a:solidFill>
              </a:rPr>
              <a:t> </a:t>
            </a:r>
            <a:endParaRPr lang="en-US" sz="7900" b="1" i="1" u="sng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86000"/>
            <a:ext cx="7010400" cy="32004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5" tIns="54422" rIns="108845" bIns="54422"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তাহমিনা পারভীন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                       সহকারী শিক্ষক  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ভারারুল হারান মামুদ ইসলামিয়া দাখিল মাদ্রাসা, গাজীপুর 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udnib\304578_342479992507300_174186847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49708" cy="6187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picture\599275_478988138782668_201815469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614" b="8778"/>
          <a:stretch>
            <a:fillRect/>
          </a:stretch>
        </p:blipFill>
        <p:spPr bwMode="auto">
          <a:xfrm>
            <a:off x="1828800" y="228093"/>
            <a:ext cx="6358911" cy="6401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ধনধান্য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পুষ্পভরা আমাদের এই বসুন্ধরা;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মাঝে আছে দেশ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এক-সকল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ও সে স্বপ্ন দিয়ে তৈরি সে দেশ স্মৃতি দিয়ে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ঘেরা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দেশটি কোথাও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খুজেঁ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পাবে নাকো তুমি,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সে যে –আমার জন্মভূমি।’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* উদ্দীপকে ‘‌‌‍‍জন্মভূমি’ কবিতার কোন দিকটির মিল লক্ষ্য করা যায়?ব্যাখ্যা কর।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শেষ ইচ্ছা কী?</a:t>
            </a:r>
          </a:p>
          <a:p>
            <a:pPr marL="514350" indent="-51435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নয়ন শেষে’ বলতে কবি কী বোঝাতে চেয়েছেন?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257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‘জন্মভূমি’ কবিতার সাথে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রেখে দশটি বাক্য লিখে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H:\STORE\A-INFORMATION\562293_452133994800035_100000103152619_96388089_2038469741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1"/>
            <a:ext cx="6153598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:\STORE\BABY-k\47881_117522518303124_100001361306045_108742_7352838_n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56080"/>
            <a:ext cx="9144000" cy="67670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76400" y="228600"/>
            <a:ext cx="4572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</a:rPr>
              <a:t>সবাইকে ধন্যবাদ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015" t="10102" r="30122" b="7401"/>
          <a:stretch>
            <a:fillRect/>
          </a:stretch>
        </p:blipFill>
        <p:spPr bwMode="auto">
          <a:xfrm>
            <a:off x="1" y="304800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14800" y="1447800"/>
            <a:ext cx="5029200" cy="46783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	শ্রেণিঃ ষষ্ঠ </a:t>
            </a:r>
            <a:endParaRPr kumimoji="0" lang="bn-BD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–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</a:t>
            </a:r>
            <a:r>
              <a:rPr kumimoji="0" lang="bn-BD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লা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–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</a:t>
            </a:r>
            <a:endParaRPr kumimoji="0" lang="bn-BD" sz="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 ৪০ মিনিট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28600"/>
            <a:ext cx="4191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পাঠ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পরিচিতি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১।কবি রবীন্দ্রনাথ ঠাকুরের সংক্ষিপ্ত পরিচয় বলতে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২।‘জন্মভূমি’ কবিতাটি শুদ্ধভাবে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৩।কবির শেষ ইচ্ছা কী তা বর্ণনা করতে পারবে।</a:t>
            </a:r>
          </a:p>
          <a:p>
            <a:pPr marL="514350" indent="-514350">
              <a:buAutoNum type="arabicPeriod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ছবিটি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কর এবং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715000" cy="685800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417" t="32458" r="10980" b="18279"/>
          <a:stretch>
            <a:fillRect/>
          </a:stretch>
        </p:blipFill>
        <p:spPr bwMode="auto">
          <a:xfrm>
            <a:off x="304800" y="1066800"/>
            <a:ext cx="8458201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কোন ছবিটি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19870_1201826054423_1491746139_30449065_2635646_n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1"/>
            <a:ext cx="3200400" cy="3276599"/>
          </a:xfrm>
        </p:spPr>
      </p:pic>
      <p:pic>
        <p:nvPicPr>
          <p:cNvPr id="6" name="Picture 5" descr="19370_1184072930606_1491746139_30414924_6131670_n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447800"/>
            <a:ext cx="2715400" cy="3276600"/>
          </a:xfrm>
          <a:prstGeom prst="rect">
            <a:avLst/>
          </a:prstGeom>
        </p:spPr>
      </p:pic>
      <p:pic>
        <p:nvPicPr>
          <p:cNvPr id="8" name="Picture 7" descr="rabindranath_tago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447800"/>
            <a:ext cx="2889164" cy="325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8006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মহর্ষি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দেবেন্দ্রনাথ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8006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মুহম্মদ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শহীদুল্লাহ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800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রবীন্দ্রনাথ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533400" y="0"/>
          <a:ext cx="922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00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utonnyMJ" pitchFamily="2" charset="0"/>
              </a:rPr>
              <a:t>we›`y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0"/>
            <a:ext cx="3276600" cy="685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কবি পরিচিতি 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46DDB-C856-4A8F-8008-3C6A75B69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6A46DDB-C856-4A8F-8008-3C6A75B69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81F41B-4207-42D6-84C1-B21583DA9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781F41B-4207-42D6-84C1-B21583DA9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BEF2C-A2B5-40C1-8824-F854832E0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9BBEF2C-A2B5-40C1-8824-F854832E0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9A509-EC15-466E-86B9-7D9C94258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5C9A509-EC15-466E-86B9-7D9C94258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199C01-D2C9-4492-B214-D747475CD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2199C01-D2C9-4492-B214-D747475CD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7963DB-3B3D-4205-B556-6CB5CBC70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27963DB-3B3D-4205-B556-6CB5CBC70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37D815-C65C-41DD-B85B-A1DD25AEA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C37D815-C65C-41DD-B85B-A1DD25AEA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2CEF85-67D8-47CB-873B-06490F702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102CEF85-67D8-47CB-873B-06490F702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E83A8F-9C8A-4E15-AF79-044236834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3EE83A8F-9C8A-4E15-AF79-044236834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184E40-18C1-48ED-9419-60A237AD5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D9184E40-18C1-48ED-9419-60A237AD5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6276EB-F503-41C3-B777-BC9FA119F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066276EB-F503-41C3-B777-BC9FA119F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81397A-7BBC-4C34-9A8E-E0EDD34C1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6681397A-7BBC-4C34-9A8E-E0EDD34C1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2C4CCF-2B7C-4045-B021-671FEDA21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842C4CCF-2B7C-4045-B021-671FEDA21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8001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শব্দার্থ ও বাক্য রচনা লিখ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858000" cy="3657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514350" indent="-514350">
              <a:buNone/>
            </a:pP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514350" indent="-51435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গন-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৩।নয়ন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202</Words>
  <Application>Microsoft Office PowerPoint</Application>
  <PresentationFormat>On-screen Show (4:3)</PresentationFormat>
  <Paragraphs>70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শিখনফল</vt:lpstr>
      <vt:lpstr>নিচের ছবিটি পর্যবেক্ষণ কর এবং বল-</vt:lpstr>
      <vt:lpstr>পাঠ শিরোনাম</vt:lpstr>
      <vt:lpstr>নিচের কোন ছবিটি রবীন্দ্রনাথ ঠাকুরের ?</vt:lpstr>
      <vt:lpstr>Slide 8</vt:lpstr>
      <vt:lpstr>শব্দার্থ ও বাক্য রচনা লিখ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দলীয় কাজ  </vt:lpstr>
      <vt:lpstr>মূল্যায়ন</vt:lpstr>
      <vt:lpstr>বাড়ির কাজ</vt:lpstr>
      <vt:lpstr>Slide 25</vt:lpstr>
    </vt:vector>
  </TitlesOfParts>
  <Company>Dhaka-TTC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Lab34</dc:creator>
  <cp:lastModifiedBy>DELL</cp:lastModifiedBy>
  <cp:revision>207</cp:revision>
  <dcterms:created xsi:type="dcterms:W3CDTF">2011-03-25T01:09:10Z</dcterms:created>
  <dcterms:modified xsi:type="dcterms:W3CDTF">2020-10-09T05:26:46Z</dcterms:modified>
</cp:coreProperties>
</file>