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60" r:id="rId5"/>
    <p:sldId id="261" r:id="rId6"/>
    <p:sldId id="265" r:id="rId7"/>
    <p:sldId id="267" r:id="rId8"/>
    <p:sldId id="268" r:id="rId9"/>
    <p:sldId id="270" r:id="rId10"/>
    <p:sldId id="271" r:id="rId11"/>
    <p:sldId id="276" r:id="rId12"/>
    <p:sldId id="272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>
        <p:scale>
          <a:sx n="69" d="100"/>
          <a:sy n="69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58466" y="621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4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9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2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2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4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6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isratmimmu1974@gmail.com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0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1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2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"/>
            <a:ext cx="12192000" cy="6858001"/>
            <a:chOff x="1" y="0"/>
            <a:chExt cx="11430000" cy="6400801"/>
          </a:xfrm>
        </p:grpSpPr>
        <p:sp>
          <p:nvSpPr>
            <p:cNvPr id="8" name="Frame 7"/>
            <p:cNvSpPr/>
            <p:nvPr userDrawn="1"/>
          </p:nvSpPr>
          <p:spPr>
            <a:xfrm>
              <a:off x="1" y="0"/>
              <a:ext cx="11430000" cy="6400800"/>
            </a:xfrm>
            <a:prstGeom prst="frame">
              <a:avLst>
                <a:gd name="adj1" fmla="val 367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" y="1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rot="16200000">
              <a:off x="-58517" y="5629919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10800000">
              <a:off x="10439938" y="5691604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5400000">
              <a:off x="10659120" y="58520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38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10.gif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903" y="859819"/>
            <a:ext cx="3048001" cy="581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1659986" y="204095"/>
            <a:ext cx="904552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9" y="1371600"/>
            <a:ext cx="7906906" cy="50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9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4079" y="206347"/>
            <a:ext cx="38908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870">
            <a:off x="3957937" y="898191"/>
            <a:ext cx="5167280" cy="416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78878" y="5003059"/>
            <a:ext cx="10751128" cy="15234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1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মনিটর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কম্পিউটারের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গুরুত্বপূর্ণ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আউটপুট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ডিভাইস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মনিটর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দেখতে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অনেকটা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টেলিভিশনের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মতো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এটি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কম্পিউটারের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প্রদর্শনের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গ্রাফিক্স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কার্ড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প্রাপ্ত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সংকেতকে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যথাযথ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রুপান্তরের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নিজস্ব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স্ক্রিন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পর্দায়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দেখায়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নানা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আকৃতির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নানা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ডিজাইনের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মনিটর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বাজারে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পাওয়া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আগে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সিআরটি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মনিটর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সবচেয়ে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বেশি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হতো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বর্তমানে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দেখতে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আকর্ষণীয়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পাতলা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এলসিডি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এলইডি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মনিটর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সবচেয়ে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3279" y="192494"/>
            <a:ext cx="16257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5018" y="5153894"/>
            <a:ext cx="10778836" cy="153785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প্রিন্টার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জনপ্রিয়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আউটপুট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ডিভাইস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প্রসেসিং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আউটপুট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কাগজে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ছাপানোর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প্রিন্টার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ব্যবহৃত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ডিজিটাল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ক্যামেরায়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তোলা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ছবিও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প্রিন্টারের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23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প্রিন্ট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সাধারণত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ব্যবহারিক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তিন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প্রিন্টার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পাওয়া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যথাঃ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ম্যাট্রিক্স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প্রিন্টার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ইঙ্কজেট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প্রিন্টার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লেজার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প্রিন্টার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5" y="1122217"/>
            <a:ext cx="8617526" cy="399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923061" y="206347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0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973078" y="3523989"/>
            <a:ext cx="8791904" cy="646231"/>
          </a:xfrm>
          <a:prstGeom prst="rect">
            <a:avLst/>
          </a:prstGeom>
          <a:ln w="12700" cmpd="thickThin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89913" y="3464314"/>
            <a:ext cx="8427467" cy="800219"/>
          </a:xfrm>
          <a:prstGeom prst="rect">
            <a:avLst/>
          </a:prstGeom>
        </p:spPr>
        <p:txBody>
          <a:bodyPr wrap="square" lIns="91440" tIns="91440" rIns="182880" bIns="91440">
            <a:spAutoFit/>
          </a:bodyPr>
          <a:lstStyle/>
          <a:p>
            <a:pPr>
              <a:defRPr/>
            </a:pP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7151" y="1531285"/>
            <a:ext cx="2050473" cy="4434839"/>
            <a:chOff x="-45213" y="1278584"/>
            <a:chExt cx="2185445" cy="443483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739119" y="1278584"/>
              <a:ext cx="774397" cy="443483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45213" y="2509890"/>
              <a:ext cx="2185445" cy="2829988"/>
              <a:chOff x="117978" y="2318160"/>
              <a:chExt cx="2327044" cy="304363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9" name="Notched Right Arrow 28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1F8E02A4-19AA-491A-8B8E-198490D326B3}"/>
                  </a:ext>
                </a:extLst>
              </p:cNvPr>
              <p:cNvSpPr/>
              <p:nvPr/>
            </p:nvSpPr>
            <p:spPr>
              <a:xfrm>
                <a:off x="117978" y="2779906"/>
                <a:ext cx="2327044" cy="128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দলীয়</a:t>
                </a:r>
                <a:endParaRPr lang="en-US" sz="4200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bn-BD" sz="60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652" y="613625"/>
            <a:ext cx="3651429" cy="1884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36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5533" y="234056"/>
            <a:ext cx="47227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8" y="1233058"/>
            <a:ext cx="10111724" cy="392083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09598" y="5311543"/>
            <a:ext cx="10905182" cy="120032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মাল্টিমিডিয়া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প্রজেক্টর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হলো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ইলেকট্রো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অপটিক্যাল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সাহায্যে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কোনো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টিভি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প্রোগ্রাম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কিংবা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কোনো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সিনেমা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বড়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স্ক্রিনে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উপস্থাপন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মাল্টিমিডিয়া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প্রজেক্টর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প্রেজেন্টেশনের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বেশি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মাল্টিমিডিয়া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প্রজেক্টর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সাধারণত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এলসিডি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এলইডি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প্রজেক্টর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5457" y="206346"/>
            <a:ext cx="14173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1136074"/>
            <a:ext cx="10086110" cy="444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900544" y="5553129"/>
            <a:ext cx="10377054" cy="9541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প্লটার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আউটপুট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ডিভাইস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আর্কিটেকচারাল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নকশা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মানচিত্র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গ্রাফের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নিখুঁত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অনেক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কাগজে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প্রিন্ট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ক্ষেত্রে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এটি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ব্যবহৃত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6476" y="192491"/>
            <a:ext cx="30187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4" y="1205346"/>
            <a:ext cx="9836727" cy="3837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025235" y="5384236"/>
            <a:ext cx="10004013" cy="120032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কার্ডের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ইনপুটকৃত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মনিটরে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তাকে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গ্রাফিক্স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কার্ড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অনেক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ভিডিও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কার্ড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ডিসপ্লে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কার্ড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গ্রাফিক্স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এডাপ্টার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গ্রাফিক্স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কার্ডের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উন্নতির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একেবারে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জীবন্ত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বাস্তব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92330" y="178636"/>
            <a:ext cx="20553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4932" y="5460534"/>
            <a:ext cx="10780489" cy="1107996"/>
          </a:xfrm>
          <a:prstGeom prst="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স্পিকার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আউটপুট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ডিভাইস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সাউন্ড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কার্ড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রিসিভার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সৃষ্টি</a:t>
            </a:r>
            <a:r>
              <a:rPr lang="en-US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বৈদ্যুতিক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তরঙ্গকে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শ্রবণযোগ্য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তরঙ্গ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রুপান্তরিত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করাই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স্পিকারের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মাল্টিমিডিয়া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কম্পিউটারের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অত্যাবশ্যকীয়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হলো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স্পিকার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স্পিকার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কম্পিউটারের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ভিতরে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স্থাপিত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অবস্থায়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থাকতে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পারে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আবার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বাইরে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লাগানো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স্পিকার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প্রকার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যথাঃ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তারযুক্ত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তারবিহীন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ব্লুটুথ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স্পিকার</a:t>
            </a:r>
            <a:r>
              <a:rPr lang="en-US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5BA571F-9755-43E5-AFE0-437D8274C3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9" y="249382"/>
            <a:ext cx="8853054" cy="51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7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32218" y="512623"/>
            <a:ext cx="2175164" cy="734291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মূল্যায়ন</a:t>
            </a:r>
            <a:endParaRPr lang="en-US" sz="6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3331" y="2004695"/>
            <a:ext cx="2792706" cy="57225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7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4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6362" y="3031993"/>
            <a:ext cx="7082403" cy="5009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700" b="1" dirty="0" smtClean="0">
              <a:solidFill>
                <a:prstClr val="black"/>
              </a:solidFill>
            </a:endParaRPr>
          </a:p>
          <a:p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১।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মনিটরের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সাইজ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হিসাবে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ধরা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হয়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কোনটি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6220" y="4062774"/>
            <a:ext cx="2392837" cy="51947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দৈর্ঘ্যকে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65132" y="4151951"/>
            <a:ext cx="2479961" cy="5267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প্রস্থকে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0073" y="5342387"/>
            <a:ext cx="2351275" cy="56748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কর্ণকে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09469" y="5347856"/>
            <a:ext cx="2449479" cy="56803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ক্ষেত্রফলকে</a:t>
            </a:r>
            <a:endParaRPr lang="en-US" sz="36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47790" y="438429"/>
            <a:ext cx="2245257" cy="2102633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8154" y="5267810"/>
            <a:ext cx="52126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6362" y="3031993"/>
            <a:ext cx="7276365" cy="5009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700" b="1" dirty="0" smtClean="0">
              <a:solidFill>
                <a:prstClr val="black"/>
              </a:solidFill>
            </a:endParaRPr>
          </a:p>
          <a:p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১।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কীবোর্ডের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সাহায্যে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কম্পিউটারে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---------------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6220" y="4062774"/>
            <a:ext cx="2933162" cy="51947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BD" sz="3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97092" y="4151951"/>
            <a:ext cx="3075711" cy="5267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3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bn-BD" sz="33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3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3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0073" y="5342387"/>
            <a:ext cx="2905454" cy="56748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99867" y="5417128"/>
            <a:ext cx="2989803" cy="56803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3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3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3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4300" y="3951627"/>
            <a:ext cx="52126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/>
      <p:bldP spid="10" grpId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8036" y="678872"/>
            <a:ext cx="2363850" cy="4763325"/>
            <a:chOff x="-29098" y="1278584"/>
            <a:chExt cx="2185445" cy="4434839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739119" y="1278584"/>
              <a:ext cx="774397" cy="443483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9098" y="2509890"/>
              <a:ext cx="2185445" cy="2829988"/>
              <a:chOff x="135138" y="2318160"/>
              <a:chExt cx="2327044" cy="3043639"/>
            </a:xfrm>
          </p:grpSpPr>
          <p:sp>
            <p:nvSpPr>
              <p:cNvPr id="5" name="Oval 4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6" name="Notched Right Arrow 5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35138" y="2906529"/>
                <a:ext cx="2327044" cy="117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900"/>
                  </a:lnSpc>
                  <a:defRPr/>
                </a:pPr>
                <a:r>
                  <a:rPr lang="en-US" sz="4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বাড়ীর</a:t>
                </a:r>
                <a:endParaRPr lang="en-US" sz="4800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lnSpc>
                    <a:spcPts val="3900"/>
                  </a:lnSpc>
                  <a:defRPr/>
                </a:pPr>
                <a:r>
                  <a:rPr lang="en-US" sz="48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bn-BD" sz="48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48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813199" y="5792814"/>
            <a:ext cx="10464401" cy="635696"/>
          </a:xfrm>
          <a:prstGeom prst="rect">
            <a:avLst/>
          </a:prstGeom>
          <a:ln w="12700" cmpd="thickThin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172" y="5762494"/>
            <a:ext cx="11305309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কীবোর্ড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ও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প্রিন্টারের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কাজ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কী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?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তা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লিখে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নিয়ে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আসবে</a:t>
            </a:r>
            <a:r>
              <a:rPr lang="en-US" sz="4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  <a:endParaRPr lang="en-US" sz="4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algn="just">
              <a:lnSpc>
                <a:spcPts val="3200"/>
              </a:lnSpc>
            </a:pP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45" y="762003"/>
            <a:ext cx="7405257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3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381" y="132475"/>
            <a:ext cx="8426548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5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73" y="1639074"/>
            <a:ext cx="11236036" cy="477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5520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094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9850" y="3580420"/>
            <a:ext cx="5078569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pPr algn="ctr">
              <a:lnSpc>
                <a:spcPts val="3400"/>
              </a:lnSpc>
            </a:pP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শ্রেণিঃ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সপ্তম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ts val="3400"/>
              </a:lnSpc>
            </a:pP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বিষয়ঃ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তথ্য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যোগাযোগ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প্রযুক্তি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ts val="3400"/>
              </a:lnSpc>
            </a:pP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অধ্যায়ঃ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দ্বিতীয়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ts val="3400"/>
              </a:lnSpc>
            </a:pP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সময়ঃ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BD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400"/>
              </a:lnSpc>
            </a:pP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তারিখঃ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০০/০০/২০২০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149" y="2932922"/>
            <a:ext cx="4790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b="1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মোঃ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আইনুল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ইসলাম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সহকারী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শিক্ষক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আইসিটি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কল্যাপাড়া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আনোয়ারুল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উলুম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ফাজিল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ডিগ্রি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মাদ্রাসা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কাহালু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বগুড়া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</a:p>
          <a:p>
            <a:pPr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ই-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মেইলঃ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aynulislam308@gmail.</a:t>
            </a:r>
          </a:p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মোবাইল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নম্বরঃ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০১৭১৯৭৯৩৮৭৭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826313" y="1170323"/>
            <a:ext cx="3125" cy="5322531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007995" y="1875675"/>
            <a:ext cx="13648" cy="4121624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611075" y="1875675"/>
            <a:ext cx="13648" cy="4121624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596979" y="1342915"/>
            <a:ext cx="2094184" cy="2327564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36396" y="422311"/>
            <a:ext cx="2265527" cy="696036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পরিচিতি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10" name="Picture 9" descr="7.jpg">
            <a:extLst>
              <a:ext uri="{FF2B5EF4-FFF2-40B4-BE49-F238E27FC236}">
                <a16:creationId xmlns:a16="http://schemas.microsoft.com/office/drawing/2014/main" xmlns="" id="{DED6204B-DF85-4D71-B09D-AD9BFAA3E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8409709" y="1842655"/>
            <a:ext cx="1648690" cy="1882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50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5346" y="259513"/>
            <a:ext cx="9777257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3" y="1039092"/>
            <a:ext cx="5137132" cy="417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84" y="1302329"/>
            <a:ext cx="5514110" cy="41702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4255" y="5749636"/>
            <a:ext cx="6151418" cy="831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দুইটি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মনিটরের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2305" y="5782614"/>
            <a:ext cx="2962140" cy="63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টার্চস্কিন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7138" y="5834131"/>
            <a:ext cx="7572777" cy="63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টার্চস্কিন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ডিভাইস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1690" y="5769734"/>
            <a:ext cx="5615189" cy="63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ইনপুট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আউটপুট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ডিভাইস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31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 build="allAtOnce"/>
      <p:bldP spid="9" grpId="0" build="allAtOnce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66482" y="443245"/>
            <a:ext cx="3404382" cy="703383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9708" y="1296927"/>
            <a:ext cx="783035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7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7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7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2" y="2511379"/>
            <a:ext cx="7521262" cy="37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7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15637" y="1223167"/>
            <a:ext cx="10788983" cy="4434839"/>
            <a:chOff x="358036" y="1120136"/>
            <a:chExt cx="11181719" cy="4434839"/>
          </a:xfrm>
        </p:grpSpPr>
        <p:grpSp>
          <p:nvGrpSpPr>
            <p:cNvPr id="42" name="Group 41"/>
            <p:cNvGrpSpPr/>
            <p:nvPr/>
          </p:nvGrpSpPr>
          <p:grpSpPr>
            <a:xfrm>
              <a:off x="1110487" y="1120136"/>
              <a:ext cx="10429268" cy="4434839"/>
              <a:chOff x="1679495" y="1244724"/>
              <a:chExt cx="9712238" cy="370896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2440081" y="1257910"/>
                <a:ext cx="8951652" cy="3695425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679495" y="1244724"/>
                <a:ext cx="748188" cy="3708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58036" y="2254460"/>
              <a:ext cx="2267366" cy="2829988"/>
              <a:chOff x="180874" y="2318160"/>
              <a:chExt cx="2327044" cy="3043639"/>
            </a:xfrm>
          </p:grpSpPr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0" name="Notched Right Arrow 49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80874" y="2779906"/>
                <a:ext cx="2327044" cy="103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42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শিখনফল</a:t>
                </a:r>
                <a:r>
                  <a:rPr lang="bn-BD" sz="60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496164" y="2121078"/>
              <a:ext cx="7447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89045" y="2792642"/>
              <a:ext cx="71514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70774" y="3579784"/>
              <a:ext cx="75571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53051" y="4317505"/>
              <a:ext cx="75571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2996329" y="2098297"/>
              <a:ext cx="11047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053488" y="1434734"/>
            <a:ext cx="8030148" cy="3710769"/>
            <a:chOff x="1982312" y="1632988"/>
            <a:chExt cx="8975499" cy="3710769"/>
          </a:xfrm>
        </p:grpSpPr>
        <p:sp>
          <p:nvSpPr>
            <p:cNvPr id="56" name="TextBox 55"/>
            <p:cNvSpPr txBox="1"/>
            <p:nvPr/>
          </p:nvSpPr>
          <p:spPr>
            <a:xfrm>
              <a:off x="1985250" y="1632988"/>
              <a:ext cx="71356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400" b="1" u="sng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400" b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4400" b="1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982312" y="2426969"/>
              <a:ext cx="8975499" cy="2916788"/>
              <a:chOff x="1997999" y="2486929"/>
              <a:chExt cx="9562630" cy="2916788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2016611" y="3201758"/>
                <a:ext cx="9544018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ইনপুট</a:t>
                </a:r>
                <a:r>
                  <a:rPr lang="en-US" sz="3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আউপুট</a:t>
                </a:r>
                <a:r>
                  <a:rPr lang="en-US" sz="3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ডিভাইসের</a:t>
                </a:r>
                <a:r>
                  <a:rPr lang="en-US" sz="3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নাম</a:t>
                </a:r>
                <a:r>
                  <a:rPr lang="en-US" sz="3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3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2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1997999" y="2486929"/>
                <a:ext cx="9562630" cy="2916788"/>
                <a:chOff x="1997999" y="2486929"/>
                <a:chExt cx="9562630" cy="2916788"/>
              </a:xfrm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2016611" y="2491818"/>
                  <a:ext cx="9544018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ইনপুট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ও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আউটপুট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ডিভাইস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কী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তা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বলতে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পারবে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2000240" y="3933563"/>
                  <a:ext cx="9544019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বিভিন্ন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ইনপুট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ডিভাইসের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কাজ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বর্ণনা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করতে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পারবে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  <a:endParaRPr lang="en-US" sz="32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2016614" y="4645284"/>
                  <a:ext cx="9509759" cy="758433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623888" indent="-623888">
                    <a:defRPr/>
                  </a:pP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বিভিন্ন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আউটপুট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ডিভাইসের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কাজ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</a:t>
                  </a:r>
                  <a:r>
                    <a:rPr lang="en-US" sz="3200" b="1" dirty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 </a:t>
                  </a: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997999" y="2486929"/>
                  <a:ext cx="18615" cy="2902933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13600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109" y="1285420"/>
            <a:ext cx="9214339" cy="3652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89318" y="5150001"/>
            <a:ext cx="10846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সাহায্যে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কম্পিউটারকে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ঐ 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নিদের্শনা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প্রদান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কোনো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তথ্যকে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প্রক্রিয়া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প্রবেশ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কিংবা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প্রেরণ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সেসব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যন্ত্রকে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ইনপুট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ডিভাইস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36877" y="261983"/>
            <a:ext cx="2988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012875"/>
            <a:ext cx="8299938" cy="412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352469" y="261983"/>
            <a:ext cx="3478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115" y="5289453"/>
            <a:ext cx="1088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আউট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বাহির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আউটপুট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বাহিরে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কেন্দ্রীয়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প্রক্রিয়াকরণ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ইউনিট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সিপিইউ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প্রাপ্ত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ইনপুটকে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ব্যবহারকারীর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দেওয়া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নির্দেশ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অনুযায়ী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প্রক্রিয়াকরণের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সম্পূর্ণ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প্রক্রিয়াকরণের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সম্পূর্ণ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হওয়ার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যন্ত্রের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সাহায্যে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পাওয়া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তাকে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আউটপুট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ডিভাইস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36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1052" y="3455335"/>
            <a:ext cx="8452936" cy="596159"/>
          </a:xfrm>
          <a:prstGeom prst="rect">
            <a:avLst/>
          </a:prstGeom>
          <a:ln w="12700" cmpd="thickThin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8821" y="1543172"/>
            <a:ext cx="1976476" cy="4434839"/>
            <a:chOff x="-45213" y="1278584"/>
            <a:chExt cx="2185445" cy="4434839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739119" y="1278584"/>
              <a:ext cx="774397" cy="443483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45213" y="2509890"/>
              <a:ext cx="2185445" cy="2829988"/>
              <a:chOff x="117978" y="2318160"/>
              <a:chExt cx="2327044" cy="3043639"/>
            </a:xfrm>
          </p:grpSpPr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" name="Notched Right Arrow 9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17978" y="2779906"/>
                <a:ext cx="2327044" cy="117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একক</a:t>
                </a:r>
                <a:endParaRPr lang="en-US" sz="4200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bn-BD" sz="60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2621895" y="3424664"/>
            <a:ext cx="8266496" cy="1631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  <a:p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121" y="631062"/>
            <a:ext cx="2279560" cy="1918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993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1281" y="247915"/>
            <a:ext cx="2988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018717" y="0"/>
            <a:ext cx="2015129" cy="1101373"/>
          </a:xfrm>
          <a:prstGeom prst="horizontalScroll">
            <a:avLst/>
          </a:prstGeom>
          <a:noFill/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7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বোর্ড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3A231E-6F4A-4422-9ACB-1FCADE8FC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" y="1167619"/>
            <a:ext cx="10733650" cy="3334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37624" y="3798277"/>
            <a:ext cx="11577711" cy="351735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6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ইনপুট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দেওয়ার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বহুল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ব্যবহৃত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হলো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বোর্ড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যোগাযোগ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অধিকাংশ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সাধারণত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বোর্ডের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ইনপুট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দেওয়া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এ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যন্ত্রকে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কোনো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করাতে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চাইলে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যন্ত্রগুলোকে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কিছু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নির্দেশনা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যখন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বোর্ডের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বোতাম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চেপে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যন্ত্রগুলোকে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নির্দেশনাগুলো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তখন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যন্ত্রগুলো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চাওয়া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অনুযায়ী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কাজটি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দিনের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আধুনিক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বোর্ডের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ধারণা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এসেছে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টাইপরাইটার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ধরণের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সাধারণত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বোর্ডে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বর্ণ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বিশেষ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কিছু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চিহ্ন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সারিবদ্ধভাবে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বিন্যস্ত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open senn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57" y="2445327"/>
            <a:ext cx="2715492" cy="20970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8785" y="1620982"/>
            <a:ext cx="2801769" cy="1676400"/>
            <a:chOff x="5808831" y="1371600"/>
            <a:chExt cx="2801769" cy="1676400"/>
          </a:xfrm>
        </p:grpSpPr>
        <p:pic>
          <p:nvPicPr>
            <p:cNvPr id="8" name="Picture 7" descr="computer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08831" y="1371600"/>
              <a:ext cx="2801769" cy="1676400"/>
            </a:xfrm>
            <a:prstGeom prst="rect">
              <a:avLst/>
            </a:prstGeom>
          </p:spPr>
        </p:pic>
        <p:pic>
          <p:nvPicPr>
            <p:cNvPr id="9" name="Picture 8" descr="prim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72201" y="1447800"/>
              <a:ext cx="1447800" cy="914400"/>
            </a:xfrm>
            <a:prstGeom prst="rect">
              <a:avLst/>
            </a:prstGeom>
          </p:spPr>
        </p:pic>
      </p:grpSp>
      <p:sp>
        <p:nvSpPr>
          <p:cNvPr id="10" name="Freeform 9"/>
          <p:cNvSpPr/>
          <p:nvPr/>
        </p:nvSpPr>
        <p:spPr>
          <a:xfrm>
            <a:off x="2842103" y="2784764"/>
            <a:ext cx="1745673" cy="727363"/>
          </a:xfrm>
          <a:custGeom>
            <a:avLst/>
            <a:gdLst>
              <a:gd name="connsiteX0" fmla="*/ 0 w 1173480"/>
              <a:gd name="connsiteY0" fmla="*/ 1236980 h 1236980"/>
              <a:gd name="connsiteX1" fmla="*/ 533400 w 1173480"/>
              <a:gd name="connsiteY1" fmla="*/ 170180 h 1236980"/>
              <a:gd name="connsiteX2" fmla="*/ 1173480 w 1173480"/>
              <a:gd name="connsiteY2" fmla="*/ 215900 h 1236980"/>
              <a:gd name="connsiteX3" fmla="*/ 1173480 w 1173480"/>
              <a:gd name="connsiteY3" fmla="*/ 215900 h 1236980"/>
              <a:gd name="connsiteX4" fmla="*/ 1173480 w 1173480"/>
              <a:gd name="connsiteY4" fmla="*/ 215900 h 1236980"/>
              <a:gd name="connsiteX0" fmla="*/ 0 w 1173480"/>
              <a:gd name="connsiteY0" fmla="*/ 3770816 h 3770816"/>
              <a:gd name="connsiteX1" fmla="*/ 488950 w 1173480"/>
              <a:gd name="connsiteY1" fmla="*/ 170180 h 3770816"/>
              <a:gd name="connsiteX2" fmla="*/ 1173480 w 1173480"/>
              <a:gd name="connsiteY2" fmla="*/ 2749736 h 3770816"/>
              <a:gd name="connsiteX3" fmla="*/ 1173480 w 1173480"/>
              <a:gd name="connsiteY3" fmla="*/ 2749736 h 3770816"/>
              <a:gd name="connsiteX4" fmla="*/ 1173480 w 1173480"/>
              <a:gd name="connsiteY4" fmla="*/ 2749736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173480 w 1254410"/>
              <a:gd name="connsiteY3" fmla="*/ 2749736 h 3770816"/>
              <a:gd name="connsiteX4" fmla="*/ 1254410 w 1254410"/>
              <a:gd name="connsiteY4" fmla="*/ 1465288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254409 w 1254410"/>
              <a:gd name="connsiteY3" fmla="*/ 2746137 h 3770816"/>
              <a:gd name="connsiteX4" fmla="*/ 1254410 w 1254410"/>
              <a:gd name="connsiteY4" fmla="*/ 1465288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213945 w 1254410"/>
              <a:gd name="connsiteY3" fmla="*/ 2746137 h 3770816"/>
              <a:gd name="connsiteX4" fmla="*/ 1254410 w 1254410"/>
              <a:gd name="connsiteY4" fmla="*/ 1465288 h 377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410" h="3770816">
                <a:moveTo>
                  <a:pt x="0" y="3770816"/>
                </a:moveTo>
                <a:cubicBezTo>
                  <a:pt x="168910" y="3322506"/>
                  <a:pt x="293370" y="340360"/>
                  <a:pt x="488950" y="170180"/>
                </a:cubicBezTo>
                <a:cubicBezTo>
                  <a:pt x="684530" y="0"/>
                  <a:pt x="1059392" y="2319810"/>
                  <a:pt x="1173480" y="2749736"/>
                </a:cubicBezTo>
                <a:lnTo>
                  <a:pt x="1213945" y="2746137"/>
                </a:lnTo>
                <a:cubicBezTo>
                  <a:pt x="1213945" y="2319187"/>
                  <a:pt x="1254410" y="1892238"/>
                  <a:pt x="1254410" y="1465288"/>
                </a:cubicBez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2000px-Gnome-dev-printe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504" y="4350327"/>
            <a:ext cx="2743200" cy="185651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6139485" y="3228109"/>
            <a:ext cx="484909" cy="1731818"/>
          </a:xfrm>
          <a:custGeom>
            <a:avLst/>
            <a:gdLst>
              <a:gd name="connsiteX0" fmla="*/ 685800 w 708660"/>
              <a:gd name="connsiteY0" fmla="*/ 0 h 1905000"/>
              <a:gd name="connsiteX1" fmla="*/ 594360 w 708660"/>
              <a:gd name="connsiteY1" fmla="*/ 762000 h 1905000"/>
              <a:gd name="connsiteX2" fmla="*/ 0 w 708660"/>
              <a:gd name="connsiteY2" fmla="*/ 1905000 h 1905000"/>
              <a:gd name="connsiteX3" fmla="*/ 0 w 708660"/>
              <a:gd name="connsiteY3" fmla="*/ 1905000 h 1905000"/>
              <a:gd name="connsiteX0" fmla="*/ 685800 w 1211580"/>
              <a:gd name="connsiteY0" fmla="*/ 0 h 1905000"/>
              <a:gd name="connsiteX1" fmla="*/ 1097280 w 1211580"/>
              <a:gd name="connsiteY1" fmla="*/ 1127760 h 1905000"/>
              <a:gd name="connsiteX2" fmla="*/ 0 w 1211580"/>
              <a:gd name="connsiteY2" fmla="*/ 1905000 h 1905000"/>
              <a:gd name="connsiteX3" fmla="*/ 0 w 121158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580" h="1905000">
                <a:moveTo>
                  <a:pt x="685800" y="0"/>
                </a:moveTo>
                <a:cubicBezTo>
                  <a:pt x="697230" y="222250"/>
                  <a:pt x="1211580" y="810260"/>
                  <a:pt x="1097280" y="1127760"/>
                </a:cubicBezTo>
                <a:cubicBezTo>
                  <a:pt x="982980" y="1445260"/>
                  <a:pt x="182880" y="1775460"/>
                  <a:pt x="0" y="1905000"/>
                </a:cubicBezTo>
                <a:lnTo>
                  <a:pt x="0" y="1905000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rim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37430">
            <a:off x="5095884" y="4440998"/>
            <a:ext cx="918734" cy="548409"/>
          </a:xfrm>
          <a:prstGeom prst="rect">
            <a:avLst/>
          </a:prstGeom>
        </p:spPr>
      </p:pic>
      <p:pic>
        <p:nvPicPr>
          <p:cNvPr id="14" name="Picture 13" descr="pri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1795" y="5583382"/>
            <a:ext cx="1212272" cy="554182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65100" prst="coolSlant"/>
          </a:sp3d>
        </p:spPr>
      </p:pic>
      <p:pic>
        <p:nvPicPr>
          <p:cNvPr id="15" name="Picture 14" descr="prim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16913">
            <a:off x="1028960" y="5086536"/>
            <a:ext cx="2115812" cy="133032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773254" y="1841479"/>
            <a:ext cx="3981560" cy="428886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5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স্ক্যানার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বহুল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ব্যবহৃত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ইনপুট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ডিভাইস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মুদ্রিত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হাতে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কোনো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ডকুমেন্ট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অথবা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কোনো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বস্তুর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ডিজিটাল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প্রতিলিপি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যন্ত্রের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স্ক্যানার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এ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ডিজিটাল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প্রতিলিপি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প্রকারের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ফাইল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আকারে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সংরক্ষণ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7041" y="219780"/>
            <a:ext cx="16770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5742" y="5047492"/>
            <a:ext cx="10928894" cy="165811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কাছে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খুবই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ইনপুট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ডিভাইস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হচ্ছে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ডিজিটাল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ক্যামেরা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ডিজিটাল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ক্যামেরার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প্রচলন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অনেক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আগে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শুরু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হলেও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কম্পিউটারের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ইনপুট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হিসেবে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শুরু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অনেক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পরে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বর্তমানে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প্রায়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প্রকার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ডিজিটাল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ক্যামেরাই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কম্পিউটারের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ইনপুট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যন্ত্র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হিসেবে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" y="1122220"/>
            <a:ext cx="10404764" cy="404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4452006" y="234060"/>
            <a:ext cx="35878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42952" y="164785"/>
            <a:ext cx="23936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ক্যাম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91" y="1066800"/>
            <a:ext cx="10099964" cy="3990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ounded Rectangle 22"/>
          <p:cNvSpPr/>
          <p:nvPr/>
        </p:nvSpPr>
        <p:spPr>
          <a:xfrm>
            <a:off x="678873" y="5237018"/>
            <a:ext cx="10889672" cy="134648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ওয়েব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ক্যাম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ডিজিটাল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ক্যামরারই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বিশেষ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রূপ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সাধারণত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ল্যাপটপ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ওয়েব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ক্যামেরা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যুক্ত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স্থির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চিত্র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ভিডিও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চিত্র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ইনপুট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হিসেবে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প্রবেশ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করানো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ওয়ার্ল্ড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ওয়াইড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ওয়েবে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ক্যামেরার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ব্যাপক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ব্যবহারের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কারণেই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2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ওয়েব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ক্যাম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2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54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10" grpId="0" animBg="1"/>
      <p:bldP spid="10" grpId="1" animBg="1"/>
      <p:bldP spid="12" grpId="0" animBg="1"/>
      <p:bldP spid="12" grpId="1" animBg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1645701" flipH="1">
            <a:off x="1609923" y="1732633"/>
            <a:ext cx="2900882" cy="2213204"/>
          </a:xfrm>
          <a:prstGeom prst="rect">
            <a:avLst/>
          </a:prstGeom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7612" y="1526029"/>
            <a:ext cx="2274790" cy="26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554834" y="2933240"/>
            <a:ext cx="3383821" cy="1777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00152" y="317185"/>
            <a:ext cx="1375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8765" y="4529653"/>
            <a:ext cx="11175546" cy="199583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মাউস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জনপ্রিয়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ইনপুট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ডিভাইস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অনেকে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পয়েন্টিং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ডিভাইসও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যারা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এটি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তৈরি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করেছে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তাদের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ধারণা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ছিল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এটি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ইঁদুরের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মতো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দেয়া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হয়েছে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মাউস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সাধারণত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মাউসে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দুটি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বাটন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হুইল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ইনপুট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দিতে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এ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বাটনগুলো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বিভিন্নভাবে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ব্যবহৃত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মনিটরের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পর্দায়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মাউসের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অবস্থান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দেখানো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তীরের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ফলার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মতো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পয়েন্টারের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মাউসটি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নড়াচড়া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পয়েন্টারটি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অবস্থান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পরিবর্তন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ল্যাপটপ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কম্পিউটারের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টাচপ্যাড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মাউসের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সম্পাদন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3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32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945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pfi</dc:creator>
  <cp:lastModifiedBy>pfi</cp:lastModifiedBy>
  <cp:revision>78</cp:revision>
  <dcterms:created xsi:type="dcterms:W3CDTF">2020-10-05T14:48:28Z</dcterms:created>
  <dcterms:modified xsi:type="dcterms:W3CDTF">2020-10-07T15:15:45Z</dcterms:modified>
</cp:coreProperties>
</file>