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38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3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younusali151180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0574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05000"/>
            <a:ext cx="9144000" cy="49530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c\Downloads\২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"/>
            <a:ext cx="5029201" cy="2133599"/>
          </a:xfrm>
          <a:prstGeom prst="rect">
            <a:avLst/>
          </a:prstGeom>
          <a:noFill/>
        </p:spPr>
      </p:pic>
      <p:pic>
        <p:nvPicPr>
          <p:cNvPr id="3075" name="Picture 3" descr="C:\Users\Ac\Downloads\২১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3030" y="4572000"/>
            <a:ext cx="5050971" cy="2286000"/>
          </a:xfrm>
          <a:prstGeom prst="rect">
            <a:avLst/>
          </a:prstGeom>
          <a:noFill/>
        </p:spPr>
      </p:pic>
      <p:pic>
        <p:nvPicPr>
          <p:cNvPr id="3076" name="Picture 4" descr="C:\Users\Ac\Downloads\images-2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4038600" cy="2133600"/>
          </a:xfrm>
          <a:prstGeom prst="rect">
            <a:avLst/>
          </a:prstGeom>
          <a:noFill/>
        </p:spPr>
      </p:pic>
      <p:pic>
        <p:nvPicPr>
          <p:cNvPr id="3077" name="Picture 5" descr="C:\Users\Ac\Downloads\১৩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626429"/>
            <a:ext cx="3962400" cy="2231571"/>
          </a:xfrm>
          <a:prstGeom prst="rect">
            <a:avLst/>
          </a:prstGeom>
          <a:noFill/>
        </p:spPr>
      </p:pic>
      <p:pic>
        <p:nvPicPr>
          <p:cNvPr id="3078" name="Picture 6" descr="C:\Users\Ac\Downloads\১০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209800"/>
            <a:ext cx="4031596" cy="2228850"/>
          </a:xfrm>
          <a:prstGeom prst="rect">
            <a:avLst/>
          </a:prstGeom>
          <a:noFill/>
        </p:spPr>
      </p:pic>
      <p:pic>
        <p:nvPicPr>
          <p:cNvPr id="3079" name="Picture 7" descr="C:\Users\Ac\Downloads\২২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14800" y="2209800"/>
            <a:ext cx="50292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4600" y="0"/>
            <a:ext cx="3733800" cy="14478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জোড়ায়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কাজ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676400"/>
            <a:ext cx="9144000" cy="47244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১/ 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মাদকাসক্তির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৫টি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লক্ষণ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লিখ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।</a:t>
            </a:r>
          </a:p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২/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মাদকদ্রব্য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সেবনের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৫টি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কুফল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লিখ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। 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0"/>
            <a:ext cx="7696200" cy="2819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ক)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মেজাজ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খিটখিটে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হয়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। খ)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ক্ষুধা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রক্তচাপ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কমে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যায়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। গ)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শ্বাস-প্রশ্বাসে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কষ্ট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হয়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।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ঘ)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নিদ্রাহীনতা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দেখা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দেয়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। ঙ)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আচরণে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আক্রমণাত্নক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হয়ে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ওঠে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।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3124200"/>
            <a:ext cx="7696200" cy="37338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ক)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মাদকদ্রব্য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মানষিক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স্বাস্থ্যের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ক্ষতি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।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খ)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পারিবারিক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সামাজিক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জীবনে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যন্ত্রণাদায়ক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প্রভাব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ফেলে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।গ)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শারীরিক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সুস্থতার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ক্ষেত্রে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মারাত্মক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প্রভাব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বিস্তার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।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ঘ)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ফুসফুসের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ক্যান্সার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কিডনির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রোগ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রক্তচাপ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ইত্যাদি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রোগের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সৃষ্টি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।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ঙ)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নেসার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টাকা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জোগাতে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গিয়ে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সংসারে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অভাব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অশান্তির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সৃষ্টি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।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0" y="990600"/>
            <a:ext cx="1295400" cy="1219200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উত্তর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0" y="4267200"/>
            <a:ext cx="1219200" cy="1219200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উত্তর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c\Downloads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724400"/>
            <a:ext cx="2828925" cy="2133600"/>
          </a:xfrm>
          <a:prstGeom prst="rect">
            <a:avLst/>
          </a:prstGeom>
          <a:noFill/>
        </p:spPr>
      </p:pic>
      <p:pic>
        <p:nvPicPr>
          <p:cNvPr id="4100" name="Picture 4" descr="C:\Users\Ac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-315686"/>
            <a:ext cx="3124200" cy="2220686"/>
          </a:xfrm>
          <a:prstGeom prst="rect">
            <a:avLst/>
          </a:prstGeom>
          <a:noFill/>
        </p:spPr>
      </p:pic>
      <p:pic>
        <p:nvPicPr>
          <p:cNvPr id="4101" name="Picture 5" descr="C:\Users\Ac\Downloads\২৫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315686"/>
            <a:ext cx="3095177" cy="2220686"/>
          </a:xfrm>
          <a:prstGeom prst="rect">
            <a:avLst/>
          </a:prstGeom>
          <a:noFill/>
        </p:spPr>
      </p:pic>
      <p:pic>
        <p:nvPicPr>
          <p:cNvPr id="4102" name="Picture 6" descr="C:\Users\Ac\Downloads\২৪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937657"/>
            <a:ext cx="4343400" cy="2786743"/>
          </a:xfrm>
          <a:prstGeom prst="rect">
            <a:avLst/>
          </a:prstGeom>
          <a:noFill/>
        </p:spPr>
      </p:pic>
      <p:pic>
        <p:nvPicPr>
          <p:cNvPr id="4103" name="Picture 7" descr="C:\Users\Ac\Downloads\২৬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19600" y="1935045"/>
            <a:ext cx="4724400" cy="2807643"/>
          </a:xfrm>
          <a:prstGeom prst="rect">
            <a:avLst/>
          </a:prstGeom>
          <a:noFill/>
        </p:spPr>
      </p:pic>
      <p:pic>
        <p:nvPicPr>
          <p:cNvPr id="4104" name="Picture 8" descr="C:\Users\Ac\Downloads\২৭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91250" y="4800601"/>
            <a:ext cx="2952750" cy="2057400"/>
          </a:xfrm>
          <a:prstGeom prst="rect">
            <a:avLst/>
          </a:prstGeom>
          <a:noFill/>
        </p:spPr>
      </p:pic>
      <p:pic>
        <p:nvPicPr>
          <p:cNvPr id="4105" name="Picture 9" descr="C:\Users\Ac\Downloads\২৯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0" y="-285230"/>
            <a:ext cx="3000375" cy="2281843"/>
          </a:xfrm>
          <a:prstGeom prst="rect">
            <a:avLst/>
          </a:prstGeom>
          <a:noFill/>
        </p:spPr>
      </p:pic>
      <p:pic>
        <p:nvPicPr>
          <p:cNvPr id="4106" name="Picture 10" descr="C:\Users\Ac\Downloads\২৮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4724400"/>
            <a:ext cx="3276600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9400" y="381000"/>
            <a:ext cx="3352800" cy="16002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দলীয়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কাজ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95400" y="2438400"/>
            <a:ext cx="6934200" cy="29718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মাদকদ্রব্য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সেবন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থেকে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বিরত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থাকার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৫টি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উপায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লিখ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। 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71800" y="0"/>
            <a:ext cx="2971800" cy="1905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মূল্যায়ণ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2514600"/>
            <a:ext cx="8382000" cy="27432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১/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মাদকাসক্তি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 </a:t>
            </a:r>
          </a:p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২/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মাদকদ্রব্য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 ২টি 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উদাহরণ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দাও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৩/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মাদকদ্রব্য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গ্রহণের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৩টি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কুফল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লিখ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।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95600" y="0"/>
            <a:ext cx="3276600" cy="1447800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বাড়ির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কাজ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514600"/>
            <a:ext cx="8610600" cy="37338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মাদকাসক্তির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বিরুদ্ধে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সবাইকে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সচেতন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তুলতে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কিভাবে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জনমত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গঠন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যায়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তুমি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মনে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কর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?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958019">
            <a:off x="611681" y="2062086"/>
            <a:ext cx="3116181" cy="52428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63681">
            <a:off x="5289756" y="2328407"/>
            <a:ext cx="2846950" cy="5372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09019">
            <a:off x="5337713" y="-710537"/>
            <a:ext cx="2846950" cy="5372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7267451">
            <a:off x="729349" y="-770824"/>
            <a:ext cx="3116181" cy="524285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133600" y="2514600"/>
            <a:ext cx="4267200" cy="1676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সবাইকে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ধন্যবাদ</a:t>
            </a:r>
            <a:endParaRPr lang="en-US" sz="54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05000"/>
            <a:ext cx="9144000" cy="495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                     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মোঃ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ইউনুছ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আলী</a:t>
            </a:r>
            <a:endParaRPr lang="en-US" sz="40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  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(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)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                                </a:t>
            </a:r>
            <a:r>
              <a:rPr lang="en-US" sz="2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শায়েস্তাগঞ্জ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     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শায়েস্তাগঞ্জ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     মোবাইল-০১৭১৪-৯১৪৬৪৪</a:t>
            </a:r>
          </a:p>
          <a:p>
            <a:pPr algn="ctr">
              <a:buNone/>
            </a:pP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hlinkClick r:id="rId2"/>
              </a:rPr>
              <a:t>younusali151180@gmail.com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590800" y="0"/>
            <a:ext cx="3581400" cy="18288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পরিচিতি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43200" y="152400"/>
            <a:ext cx="3886200" cy="1752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পরিচিতি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2286000"/>
            <a:ext cx="8305800" cy="3962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        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স্বাস্থ্যবিজ্ঞান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খেলাধুলা</a:t>
            </a:r>
            <a:endParaRPr lang="en-US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৫০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৫০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c\Downloads\১১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0"/>
            <a:ext cx="4495800" cy="2819400"/>
          </a:xfrm>
          <a:prstGeom prst="rect">
            <a:avLst/>
          </a:prstGeom>
          <a:noFill/>
        </p:spPr>
      </p:pic>
      <p:pic>
        <p:nvPicPr>
          <p:cNvPr id="1030" name="Picture 6" descr="C:\Users\Ac\Downloads\১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0952" y="3429001"/>
            <a:ext cx="4503048" cy="281939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57200" y="2819400"/>
            <a:ext cx="3124200" cy="533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চিত্র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- ১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0" y="2819400"/>
            <a:ext cx="3124200" cy="533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চিত্র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- ২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6324600"/>
            <a:ext cx="3124200" cy="533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চিত্র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- ৪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6248400"/>
            <a:ext cx="3124200" cy="609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চিত্র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- ৩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31" name="Picture 7" descr="C:\Users\Ac\Downloads\১৫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572000" cy="2819400"/>
          </a:xfrm>
          <a:prstGeom prst="rect">
            <a:avLst/>
          </a:prstGeom>
          <a:noFill/>
        </p:spPr>
      </p:pic>
      <p:pic>
        <p:nvPicPr>
          <p:cNvPr id="1032" name="Picture 8" descr="C:\Users\Ac\Downloads\১৮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429000"/>
            <a:ext cx="4624504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3528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0" dirty="0" err="1" smtClean="0">
                <a:latin typeface="SutonnyMJ" pitchFamily="2" charset="0"/>
                <a:cs typeface="SutonnyMJ" pitchFamily="2" charset="0"/>
              </a:rPr>
              <a:t>আজকের</a:t>
            </a:r>
            <a:r>
              <a:rPr lang="en-US" sz="1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2000" dirty="0" err="1" smtClean="0">
                <a:latin typeface="SutonnyMJ" pitchFamily="2" charset="0"/>
                <a:cs typeface="SutonnyMJ" pitchFamily="2" charset="0"/>
              </a:rPr>
              <a:t>পাঠ</a:t>
            </a:r>
            <a:endParaRPr lang="en-US" sz="12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3886200"/>
            <a:ext cx="9144000" cy="28194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0" dirty="0" err="1" smtClean="0">
                <a:latin typeface="SutonnyMJ" pitchFamily="2" charset="0"/>
                <a:cs typeface="SutonnyMJ" pitchFamily="2" charset="0"/>
              </a:rPr>
              <a:t>মাদকাসক্তি</a:t>
            </a:r>
            <a:endParaRPr lang="en-US" sz="12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67000" y="0"/>
            <a:ext cx="3886200" cy="1752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শিখনফল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286000"/>
            <a:ext cx="8763000" cy="4343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মাদকদ্রব্য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তা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।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ঔষধ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মাদকদ্রব্যের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পার্থক্য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নির্ণয়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।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মাদকদ্রব্যের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কারণ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সমুহ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লিখতে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।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তামাক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মাদকদ্রব্যের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কুফল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লিখতে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। 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ব্যক্তি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পরিবার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সমাজ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মাদকমুক্ত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থাকার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ব্যাপারে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	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অন্যদের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ভূমিকা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ব্যাখ্যা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।</a:t>
            </a:r>
          </a:p>
          <a:p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85800" y="28956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85800" y="33528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0" y="38100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62000" y="42672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62000" y="47244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4600" y="0"/>
            <a:ext cx="3962400" cy="11430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একক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কাজ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1981200"/>
            <a:ext cx="8610600" cy="42672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১/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মাদকদ্রব্য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? </a:t>
            </a:r>
          </a:p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২/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মাদকাসক্তি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৩/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ঔষধ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মাদকদ্রব্যের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মধ্যে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পার্থক্য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লিখ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।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9400" y="0"/>
            <a:ext cx="2971800" cy="6858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উত্তর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62000"/>
            <a:ext cx="9144000" cy="1295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যে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সব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দ্রব্য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সেবন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বা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পান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করলে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তীব্র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নেশার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সৃষ্টি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হয়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সেগুলোকে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মাদকদ্রব্য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বলা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হয়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।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209800"/>
            <a:ext cx="9144000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মাদকদ্রব্যের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প্রতি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প্রচণ্ড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আসক্তি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বা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নেশাকে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মাদকাসক্তি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বলা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হয়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।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581400"/>
            <a:ext cx="9144000" cy="3276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ক)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ঔষধ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সেবন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করলে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রোগমুক্তি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ঘটে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মাদক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সেবনে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শরীরে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নানা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রোগের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সৃষ্টি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হয়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।</a:t>
            </a:r>
          </a:p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খ)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ঔষধের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মাত্রা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নির্ধারিত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থাকে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মাদকের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মাত্রা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নির্ধারিত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থাকে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না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।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\Downloads\১৪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914400"/>
            <a:ext cx="5333999" cy="50292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337</Words>
  <Application>Microsoft Office PowerPoint</Application>
  <PresentationFormat>On-screen Show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</dc:creator>
  <cp:lastModifiedBy>Ac</cp:lastModifiedBy>
  <cp:revision>43</cp:revision>
  <dcterms:created xsi:type="dcterms:W3CDTF">2006-08-16T00:00:00Z</dcterms:created>
  <dcterms:modified xsi:type="dcterms:W3CDTF">2020-10-09T13:15:14Z</dcterms:modified>
</cp:coreProperties>
</file>