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8" r:id="rId4"/>
    <p:sldId id="267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52A7E4-939C-4ACB-A605-D280FA162607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D22E48-31E8-4415-881A-4F5E6F082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The teachers who will use the content  in their own classroom may explain all the words if needed 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8100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teachers are requested to follow the notes</a:t>
            </a:r>
          </a:p>
          <a:p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given below the slides.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62400"/>
            <a:ext cx="7239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প্রশ্ন: পাঁচটি আমিষ জাতীয় খাদ্যের নাম লেখ।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3340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  <a:sym typeface="Wingdings"/>
              </a:rPr>
              <a:t>গুরুত্বপূর্ণ শব্দসমূহ</a:t>
            </a:r>
            <a:endParaRPr lang="en-US" sz="6000" dirty="0"/>
          </a:p>
        </p:txBody>
      </p:sp>
      <p:sp>
        <p:nvSpPr>
          <p:cNvPr id="3" name="Down Arrow 2"/>
          <p:cNvSpPr/>
          <p:nvPr/>
        </p:nvSpPr>
        <p:spPr>
          <a:xfrm>
            <a:off x="5257800" y="838200"/>
            <a:ext cx="1905000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276600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অ্যামাইনো এসিড</a:t>
            </a:r>
          </a:p>
          <a:p>
            <a:pPr marL="742950" indent="-742950" algn="just"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সহজপাচ্যতার গুণক</a:t>
            </a:r>
          </a:p>
          <a:p>
            <a:pPr marL="742950" indent="-742950" algn="just"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আমিষ বা প্রোটিন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6670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  <a:sym typeface="Wingdings"/>
              </a:rPr>
              <a:t>প্রশ্ন: আমিষের উৎস কী কী?</a:t>
            </a:r>
          </a:p>
          <a:p>
            <a:pPr marL="742950" indent="-742950" algn="just"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  <a:sym typeface="Wingdings"/>
              </a:rPr>
              <a:t>প্রশ্ন: আমিষের কাজ কী কী?</a:t>
            </a:r>
          </a:p>
          <a:p>
            <a:pPr marL="742950" indent="-742950" algn="just"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  <a:sym typeface="Wingdings"/>
              </a:rPr>
              <a:t>প্রশ্ন: আমিষ বা প্রোটিন জাতীয় খাদ্যের অভাবজনিত রোগের নাম ও লক্ষণ লেখ।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04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বাড়ীর  কাজ</a:t>
            </a:r>
            <a:endParaRPr lang="en-US" sz="5400" dirty="0"/>
          </a:p>
        </p:txBody>
      </p:sp>
      <p:pic>
        <p:nvPicPr>
          <p:cNvPr id="5" name="Picture 4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04800"/>
            <a:ext cx="3429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28800"/>
            <a:ext cx="3662362" cy="42585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662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373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মোঃমনিরুজ্জামান চৌধুরী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ডাঃআব্দুল আজিজ উচ্চ  বিদ্যালয়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নবাবগঞ্জ ,দিনাজপুর।</a:t>
            </a:r>
            <a:endParaRPr lang="en-US" sz="360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514600"/>
            <a:ext cx="373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বিষয়; বিজ্ঞান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  ৮ম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দশম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সময়ঃ৪৫ মিনিট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08-10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-২০২০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81200"/>
            <a:ext cx="3810000" cy="3709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62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31550" cmpd="sng">
                  <a:noFill/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Wingdings"/>
              </a:rPr>
              <a:t>আমিষ বা প্রোটিন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419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পাঠ: ২ ও ৩ (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334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শিরনাম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----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533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96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  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এই পাঠ শেষে শিক্ষার্থীরা-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733800"/>
            <a:ext cx="723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।আমিষের অভাবজনিত রোগের নাম ও লক্ষণ বলতে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আমিষের গঠন  ও কাজ বলতে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আমিষের অভাবজনিত রোগের নাম ও লক্ষণ বলতে পারবে।</a:t>
            </a:r>
          </a:p>
          <a:p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চিত্রগুলো হল আমিষের অভাবজনিত রোগ: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চিত্রগুলো দেখ: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00400" y="2895600"/>
            <a:ext cx="2514600" cy="3276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607544" cy="2888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243752" cy="27869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19400"/>
            <a:ext cx="2627647" cy="30977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609600" y="914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চিত্র  ১।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495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চিত্র ২।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981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 ৩।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DOEL\Desktop\New Eight\kemrp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038350" cy="18297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C:\Users\DOEL\Desktop\New Eight\sdfgds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43400"/>
            <a:ext cx="2266950" cy="18007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C:\Users\DOEL\Desktop\New Eight\uoioo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4050326" cy="2743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5334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চিত্র দেখে  উত্তর দাও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6482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চিত্র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3124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চিত্র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১।আমিষে নাইট্রোজেনের পরিমাণ কত?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২।আমিষ পরিপাক হওয়ার পর কিসে পরিণত হয়?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৩।এ পর্যন্ত কত প্রকার অ্যামাইনো এসিডের সন্ধান পাওয়া গেছে?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৪।অ্যামাইনো এসিডের প্রয়োজন কেন?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228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278</TotalTime>
  <Words>238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M Z C</cp:lastModifiedBy>
  <cp:revision>86</cp:revision>
  <dcterms:created xsi:type="dcterms:W3CDTF">2020-01-29T23:06:01Z</dcterms:created>
  <dcterms:modified xsi:type="dcterms:W3CDTF">2020-10-09T05:52:18Z</dcterms:modified>
</cp:coreProperties>
</file>