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3" r:id="rId2"/>
    <p:sldId id="452" r:id="rId3"/>
    <p:sldId id="447" r:id="rId4"/>
    <p:sldId id="406" r:id="rId5"/>
    <p:sldId id="407" r:id="rId6"/>
    <p:sldId id="448" r:id="rId7"/>
    <p:sldId id="441" r:id="rId8"/>
    <p:sldId id="449" r:id="rId9"/>
    <p:sldId id="450" r:id="rId10"/>
    <p:sldId id="422" r:id="rId11"/>
    <p:sldId id="451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Aaa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3"/>
            <a:ext cx="12179605" cy="6734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1217960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i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3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7681" y="422403"/>
            <a:ext cx="299815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14" y="37111"/>
            <a:ext cx="2057411" cy="1237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688122"/>
            <a:ext cx="10586438" cy="461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66800" y="1604993"/>
            <a:ext cx="10586438" cy="4781950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2931" y="5631603"/>
            <a:ext cx="1983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39270" y="306505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8942" y="5508532"/>
            <a:ext cx="2050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3" y="1491156"/>
            <a:ext cx="5459656" cy="3961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1257336"/>
            <a:ext cx="4602268" cy="41094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63316" y="306504"/>
            <a:ext cx="5405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উদাহরণ।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297" y="306503"/>
            <a:ext cx="11697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ব্যবহার করলে বিভিন্ন ধরণের সমস্যা দেখা দিতে পারে।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67" y="1086099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1554" y="1491156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5967" y="3565736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একনাগাড়ে অনেক সময় কম্পিউটার ব্যবহার করলে কী কী সমস্যা হতে পারে?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270170" y="1093542"/>
            <a:ext cx="437651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৬৬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6" y="443346"/>
            <a:ext cx="4124391" cy="5957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4345023" y="141571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6548588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প্রযুক্তির ২ টি উপকারী প্রভাব লেখ।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 কীভাবে পরিবেশের ক্ষতি করছে?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প্রযুক্তির ৫টি ক্ষতিকর দিক লেখ।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6" y="2368"/>
            <a:ext cx="12196735" cy="68580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9594" y="330070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bn-I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29450"/>
          <a:stretch/>
        </p:blipFill>
        <p:spPr>
          <a:xfrm>
            <a:off x="5663625" y="1651337"/>
            <a:ext cx="1020121" cy="4902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CBBF11-171F-41C7-A621-D18A9C3F393B}"/>
              </a:ext>
            </a:extLst>
          </p:cNvPr>
          <p:cNvSpPr txBox="1"/>
          <p:nvPr/>
        </p:nvSpPr>
        <p:spPr>
          <a:xfrm>
            <a:off x="4819083" y="751091"/>
            <a:ext cx="2460208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623A1D7-A6C6-4C24-98FC-B47B836690B2}"/>
              </a:ext>
            </a:extLst>
          </p:cNvPr>
          <p:cNvSpPr/>
          <p:nvPr/>
        </p:nvSpPr>
        <p:spPr>
          <a:xfrm>
            <a:off x="151565" y="3269401"/>
            <a:ext cx="4735891" cy="2902751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832278-73D3-4665-92F1-F1D2D851026B}"/>
              </a:ext>
            </a:extLst>
          </p:cNvPr>
          <p:cNvSpPr txBox="1"/>
          <p:nvPr/>
        </p:nvSpPr>
        <p:spPr>
          <a:xfrm>
            <a:off x="7500964" y="3912861"/>
            <a:ext cx="3568819" cy="16158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- 5</a:t>
            </a:r>
            <a:endParaRPr lang="en-US" sz="3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altLang="en-US" sz="3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:9</a:t>
            </a:r>
            <a:endParaRPr lang="en-US" sz="3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D86CE-20B1-4A66-837D-896D5E61F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03" y="751091"/>
            <a:ext cx="2599193" cy="30021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F:\News\bhorer barta\107043368_1349164791944808_331397912177017036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14" y="751091"/>
            <a:ext cx="2351551" cy="2204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63055" y="3221811"/>
            <a:ext cx="5075879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শিমুল সুলতানা হেপি প্রধান শিক্ষক কীর্ত্তিপাশা সরকারি প্রাথমিক বিদ্যালয় ঝালকাঠি সদর ঝালকাঠি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17896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113" y="5820285"/>
            <a:ext cx="2856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কয়লা পোড়ানো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58112" y="74620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68563" y="5790898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67" y="1780783"/>
            <a:ext cx="4197488" cy="3986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1" y="1519062"/>
            <a:ext cx="4865355" cy="44028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6183" y="440547"/>
            <a:ext cx="4916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কেন কয়লা পোড়ানো হচ্ছে?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846618" y="3074309"/>
            <a:ext cx="1685372" cy="113755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07162" y="360848"/>
            <a:ext cx="4184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বিদ্যৎ উৎপাদনের জন্য।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6593" y="120786"/>
            <a:ext cx="106154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ব্যবহারের জন্য বিদ্যুৎ প্রয়োজন আর বিদ্যুৎ উৎপাদনের</a:t>
            </a:r>
          </a:p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জন্য কয়লা পুড়িয়ে পরিবেশ দূষিত হচ্ছে।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1673" y="6560339"/>
            <a:ext cx="4184072" cy="172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  <p:bldP spid="3" grpId="0" animBg="1"/>
      <p:bldP spid="24" grpId="0"/>
      <p:bldP spid="24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547562"/>
          </a:xfrm>
          <a:prstGeom prst="horizontalScroll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ক্ষতিকর প্রভাব।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z="1100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63155" y="2784763"/>
            <a:ext cx="10665691" cy="1759527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শিক্ষার্থীরা............ 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১০.৩.১ আমাদের জীবনে প্রযুক্তির অপব্যবহার ও ঝুঁকি উদাহরণসহ বর্ণনা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8631" y="5631603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459340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41494" y="5536242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491156"/>
            <a:ext cx="4009395" cy="3875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1371600"/>
            <a:ext cx="5487466" cy="4081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00294" y="443978"/>
            <a:ext cx="9757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অতিরিক্ত ব্যবহারের ফলে পরিবেশের ক্ষতি হচ্ছে।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6135" y="1022199"/>
            <a:ext cx="24288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8" y="2667000"/>
            <a:ext cx="10238115" cy="1655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দূষণে প্রযুক্তি সম্পর্কে ২ টি বাক্য লেখ।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4462" y="5850312"/>
            <a:ext cx="1135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0815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93240" y="5742443"/>
            <a:ext cx="1111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103" y1="13528" x2="37103" y2="13528"/>
                        <a14:foregroundMark x1="58323" y1="14625" x2="58323" y2="14625"/>
                        <a14:foregroundMark x1="81321" y1="15356" x2="81321" y2="15356"/>
                        <a14:foregroundMark x1="40025" y1="21755" x2="40025" y2="21755"/>
                        <a14:foregroundMark x1="45362" y1="19927" x2="45362" y2="19927"/>
                        <a14:foregroundMark x1="39771" y1="18282" x2="39771" y2="18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9" y="1994463"/>
            <a:ext cx="5355148" cy="3678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11" y="1502952"/>
            <a:ext cx="5204744" cy="42394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88346" y="348500"/>
            <a:ext cx="782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অপব্যবহারের উদাহরণ।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1-Sep-20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32153" y="5220484"/>
            <a:ext cx="110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625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00341" y="5138975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 বিমান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3" y="1491156"/>
            <a:ext cx="4794750" cy="3801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73" y="2300358"/>
            <a:ext cx="5743810" cy="2871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01076" y="393866"/>
            <a:ext cx="782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অপব্যবহারের উদাহরণ।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392</Words>
  <Application>Microsoft Office PowerPoint</Application>
  <PresentationFormat>Custom</PresentationFormat>
  <Paragraphs>91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 Document's</cp:lastModifiedBy>
  <cp:revision>1774</cp:revision>
  <dcterms:created xsi:type="dcterms:W3CDTF">2017-07-12T02:49:00Z</dcterms:created>
  <dcterms:modified xsi:type="dcterms:W3CDTF">2020-09-01T14:35:37Z</dcterms:modified>
</cp:coreProperties>
</file>