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14" y="-10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88825" cy="6858000"/>
          </a:xfrm>
          <a:prstGeom prst="frame">
            <a:avLst>
              <a:gd name="adj1" fmla="val 1099"/>
            </a:avLst>
          </a:prstGeom>
          <a:solidFill>
            <a:srgbClr val="00B0F0"/>
          </a:solidFill>
          <a:ln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88825" cy="6858000"/>
          </a:xfrm>
          <a:prstGeom prst="frame">
            <a:avLst>
              <a:gd name="adj1" fmla="val 1099"/>
            </a:avLst>
          </a:prstGeom>
          <a:solidFill>
            <a:srgbClr val="00B0F0"/>
          </a:solidFill>
          <a:ln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74" name="AutoShape 2" descr="Keeping Cut Flowers Fresh at WomansDay.com - Make Flower Last Longer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Fields of Europe Romance Sale - St. Martinville Flowers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Pin by Sasuke Uchiha on Wallpapers | Floral watercolor, Floral wallpaper, Floral 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665411" y="-2665410"/>
            <a:ext cx="6858001" cy="121888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65412" y="2667000"/>
            <a:ext cx="6858000" cy="1569660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967" y="1222451"/>
            <a:ext cx="3392872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9617" y="2006179"/>
            <a:ext cx="7402920" cy="126278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6988" y="3048000"/>
            <a:ext cx="6236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sparent Numbers – 0-9 – 10 Sets - MTA Catalog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9012" y="1371599"/>
            <a:ext cx="3661259" cy="220980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Numbers (0-9)- Cliparts Creator Kit- For Personal or Commercial Use |  Teaching Resourc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7812" y="1371600"/>
            <a:ext cx="3848601" cy="22098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351212" y="268069"/>
            <a:ext cx="5284408" cy="646331"/>
          </a:xfrm>
          <a:prstGeom prst="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0012" y="3733800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2812" y="4495800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3012" y="4495800"/>
            <a:ext cx="3124200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612" y="5486400"/>
            <a:ext cx="111235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(০-৯)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১০।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1212" y="268069"/>
            <a:ext cx="5284408" cy="646331"/>
          </a:xfrm>
          <a:prstGeom prst="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578" name="AutoShape 2" descr="What is Binary? - George Fabi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Learn How to Read Binary in 5 minutes | by Linda Vivah | Me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2" name="Picture 6" descr="Binary Number PNG - binary-numbers-charts binary-numbers-tutorials binary- numbers-wallpaper binary-numbers-worksheets binary-numbers-font binary- numbers-book binary-numbers-projects binary-numbers-cartoons. - CleanPNG /  KissPNG"/>
          <p:cNvPicPr>
            <a:picLocks noChangeAspect="1" noChangeArrowheads="1"/>
          </p:cNvPicPr>
          <p:nvPr/>
        </p:nvPicPr>
        <p:blipFill>
          <a:blip r:embed="rId2"/>
          <a:srcRect t="18947" b="20000"/>
          <a:stretch>
            <a:fillRect/>
          </a:stretch>
        </p:blipFill>
        <p:spPr bwMode="auto">
          <a:xfrm>
            <a:off x="7008812" y="1676400"/>
            <a:ext cx="4114800" cy="25146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3" name="Picture 7" descr="D:\my project16\1200-480288054-binary-number-syst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5212" y="1600200"/>
            <a:ext cx="4343400" cy="25908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12812" y="4495800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3012" y="4495800"/>
            <a:ext cx="3124200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212" y="5486400"/>
            <a:ext cx="1143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(০,১)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২।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1212" y="268069"/>
            <a:ext cx="5284408" cy="646331"/>
          </a:xfrm>
          <a:prstGeom prst="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602" name="Picture 2" descr="11 octal number system"/>
          <p:cNvPicPr>
            <a:picLocks noChangeAspect="1" noChangeArrowheads="1"/>
          </p:cNvPicPr>
          <p:nvPr/>
        </p:nvPicPr>
        <p:blipFill>
          <a:blip r:embed="rId2"/>
          <a:srcRect l="2508" t="36743" r="7210" b="46555"/>
          <a:stretch>
            <a:fillRect/>
          </a:stretch>
        </p:blipFill>
        <p:spPr bwMode="auto">
          <a:xfrm>
            <a:off x="1217612" y="1295400"/>
            <a:ext cx="9372600" cy="190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2812" y="4038600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3012" y="4038600"/>
            <a:ext cx="3124200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212" y="5029200"/>
            <a:ext cx="1143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৮টি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(০-৭)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অক্টাল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৮টি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৮।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1212" y="268069"/>
            <a:ext cx="5284408" cy="646331"/>
          </a:xfrm>
          <a:prstGeom prst="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626" name="AutoShape 2" descr="What Is Hexadecimal? (Hexadecimal Definition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Numeral systems - Wik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9" name="Picture 5" descr="D:\my project16\pic16\Hexadecimal_digit.png"/>
          <p:cNvPicPr>
            <a:picLocks noChangeAspect="1" noChangeArrowheads="1"/>
          </p:cNvPicPr>
          <p:nvPr/>
        </p:nvPicPr>
        <p:blipFill>
          <a:blip r:embed="rId2"/>
          <a:srcRect l="9501" t="35910" r="2138" b="42145"/>
          <a:stretch>
            <a:fillRect/>
          </a:stretch>
        </p:blipFill>
        <p:spPr bwMode="auto">
          <a:xfrm>
            <a:off x="6475412" y="2286000"/>
            <a:ext cx="5257800" cy="838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0" name="Picture 6" descr="D:\my project16\173580191-56a6f9b85f9b58b7d0e5cb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2" y="1180851"/>
            <a:ext cx="5105400" cy="323874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12812" y="4561582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3012" y="4561582"/>
            <a:ext cx="3124200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হেক্সা-ডেসিমাল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212" y="5552182"/>
            <a:ext cx="1143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১৬টি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(০-F)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হেক্সা-ডেসিমাল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১৬টি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১৬।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5643" y="881693"/>
            <a:ext cx="2538484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0380" y="2123361"/>
            <a:ext cx="6727494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5879" y="2123361"/>
            <a:ext cx="2141548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শপলা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1535" y="3416121"/>
            <a:ext cx="2141548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6036" y="3416121"/>
            <a:ext cx="6727494" cy="646331"/>
          </a:xfrm>
          <a:prstGeom prst="rect">
            <a:avLst/>
          </a:prstGeom>
          <a:solidFill>
            <a:srgbClr val="00206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5879" y="4534679"/>
            <a:ext cx="2092860" cy="64633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6035" y="4534679"/>
            <a:ext cx="6727495" cy="646331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হেক্সা-ডেসিমাল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2" y="685800"/>
            <a:ext cx="373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212" y="1371600"/>
            <a:ext cx="112776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79612" y="2590800"/>
            <a:ext cx="7324454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অক্টাল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1" y="235803"/>
            <a:ext cx="11734801" cy="830997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3692" y="5791200"/>
            <a:ext cx="501772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বর্নণা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Little boy with good idea | Premium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9412" y="1447800"/>
            <a:ext cx="3810000" cy="3886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92 Best Thank you images | Thank you images, Thank you cards, Thank you  quo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1612" y="228600"/>
            <a:ext cx="6347460" cy="6477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1412" y="1905000"/>
            <a:ext cx="6781800" cy="307292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bn-BD" sz="6000" spc="11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সুজন শীল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 ইন্সট্রাক্টর (কম্পিউটার)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রাউজান আর্যমৈত্রেয় ইনস্টিটিউশন</a:t>
            </a: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০১৭১৫৯৬৪৭০১</a:t>
            </a:r>
          </a:p>
          <a:p>
            <a:pPr algn="ctr"/>
            <a:r>
              <a:rPr lang="en-US" sz="2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sujan.eng</a:t>
            </a:r>
            <a:r>
              <a:rPr lang="en-US" sz="2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2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@yahoo.com</a:t>
            </a:r>
            <a:endParaRPr lang="en-US" sz="2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SA CITZ\Desktop\15724750_1072777796181609_1396135109336175991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2" y="1600200"/>
            <a:ext cx="3853815" cy="3886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50812" y="152400"/>
            <a:ext cx="11887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গণনাযন্ত্রের ইতিহাস – “অ্যাবাকাস” – বর্গমূল | Borgom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2" y="1295400"/>
            <a:ext cx="3810000" cy="24384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ক্যালেন্ডারের পেছনে ক্যালেন্ডা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0412" y="1295400"/>
            <a:ext cx="3417888" cy="25146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30" name="AutoShape 6" descr="সংখ্যা - Wikiwand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D:\my project16\pic16\400px-Cuniform_numbers.jpg"/>
          <p:cNvPicPr>
            <a:picLocks noChangeAspect="1" noChangeArrowheads="1"/>
          </p:cNvPicPr>
          <p:nvPr/>
        </p:nvPicPr>
        <p:blipFill>
          <a:blip r:embed="rId4"/>
          <a:srcRect b="8240"/>
          <a:stretch>
            <a:fillRect/>
          </a:stretch>
        </p:blipFill>
        <p:spPr bwMode="auto">
          <a:xfrm>
            <a:off x="8380412" y="1295400"/>
            <a:ext cx="3505200" cy="25908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51212" y="268069"/>
            <a:ext cx="5284408" cy="646331"/>
          </a:xfrm>
          <a:prstGeom prst="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612" y="3896380"/>
            <a:ext cx="2943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4388" y="3886200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2812" y="3962400"/>
            <a:ext cx="3437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গণনার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পাথরের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812" y="5334000"/>
            <a:ext cx="7050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0412" y="5282625"/>
            <a:ext cx="2286000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মৌলিক সংখ্যার রাজ্যে - প্রথম আল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2" y="1219200"/>
            <a:ext cx="5181600" cy="3505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4" descr="holy heteroclite:: Drawing Numbers in the Matrix Sand / U2 with Aaron's  lipstick case on the ground at 8: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3012" y="1219200"/>
            <a:ext cx="5410200" cy="3505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51212" y="268069"/>
            <a:ext cx="5284408" cy="646331"/>
          </a:xfrm>
          <a:prstGeom prst="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7012" y="4876800"/>
            <a:ext cx="3807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গাণেতিক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812" y="5334000"/>
            <a:ext cx="6819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0412" y="5282625"/>
            <a:ext cx="3124200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812" y="6019800"/>
            <a:ext cx="7419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56612" y="6019800"/>
            <a:ext cx="3124200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 CITZ\Desktop\7878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012" y="1371600"/>
            <a:ext cx="3962400" cy="508886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3122612" y="228600"/>
            <a:ext cx="59436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684212" y="1752600"/>
            <a:ext cx="4376961" cy="19812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612" y="4495800"/>
            <a:ext cx="5029200" cy="152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কম্পিউটার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প্রযুক্তি-২(২য়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ভোকেশনাল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6170612" y="1434101"/>
            <a:ext cx="438912" cy="5042899"/>
            <a:chOff x="5699973" y="1199281"/>
            <a:chExt cx="438912" cy="504289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919429" y="1199281"/>
              <a:ext cx="0" cy="5042899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38885" y="1838652"/>
              <a:ext cx="0" cy="3764156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699973" y="1838652"/>
              <a:ext cx="0" cy="3764156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5812" y="2438400"/>
            <a:ext cx="8839200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শ্রেনিবিভাগ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0655" y="838200"/>
            <a:ext cx="4121483" cy="707886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6231" y="1635651"/>
            <a:ext cx="8159194" cy="164574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1212" y="268069"/>
            <a:ext cx="5284408" cy="646331"/>
          </a:xfrm>
          <a:prstGeom prst="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মৌলিক সংখ্যার রাজ্যে - প্রথম আল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2" y="1219200"/>
            <a:ext cx="5181600" cy="3505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4" descr="holy heteroclite:: Drawing Numbers in the Matrix Sand / U2 with Aaron's  lipstick case on the ground at 8: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3012" y="1219200"/>
            <a:ext cx="5410200" cy="3505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037012" y="4724400"/>
            <a:ext cx="3807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গাণেতিক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812" y="5181600"/>
            <a:ext cx="7181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প্রতীকগুলো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0412" y="5181600"/>
            <a:ext cx="3124200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612" y="5715000"/>
            <a:ext cx="114986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সাংকেতিক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পদ্ধতিকে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7012" y="2538913"/>
            <a:ext cx="7429545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5">
            <a:extLst>
              <a:ext uri="{FF2B5EF4-FFF2-40B4-BE49-F238E27FC236}">
                <a16:creationId xmlns:a16="http://schemas.microsoft.com/office/drawing/2014/main" xmlns="" id="{8D8DD753-D241-478F-80E6-331BD47077F3}"/>
              </a:ext>
            </a:extLst>
          </p:cNvPr>
          <p:cNvSpPr/>
          <p:nvPr/>
        </p:nvSpPr>
        <p:spPr>
          <a:xfrm>
            <a:off x="2894012" y="2607086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3166" y="1084037"/>
            <a:ext cx="341194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rrow: Right 5">
            <a:extLst>
              <a:ext uri="{FF2B5EF4-FFF2-40B4-BE49-F238E27FC236}">
                <a16:creationId xmlns:a16="http://schemas.microsoft.com/office/drawing/2014/main" xmlns="" id="{8D8DD753-D241-478F-80E6-331BD47077F3}"/>
              </a:ext>
            </a:extLst>
          </p:cNvPr>
          <p:cNvSpPr/>
          <p:nvPr/>
        </p:nvSpPr>
        <p:spPr>
          <a:xfrm>
            <a:off x="2894012" y="3691660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7012" y="3581400"/>
            <a:ext cx="8151813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0518" y="1823866"/>
            <a:ext cx="8159194" cy="164574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6612" y="877669"/>
            <a:ext cx="370325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1612" y="2249269"/>
            <a:ext cx="7620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1612" y="2971800"/>
            <a:ext cx="7620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1612" y="3733800"/>
            <a:ext cx="7620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অক্টাল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6612" y="1676400"/>
            <a:ext cx="9525000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41612" y="4459069"/>
            <a:ext cx="7620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হেক্সা-ডেসিমাল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470</Words>
  <Application>Microsoft Office PowerPoint</Application>
  <PresentationFormat>Custom</PresentationFormat>
  <Paragraphs>78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 CITZ</dc:creator>
  <cp:lastModifiedBy>SA CITZ</cp:lastModifiedBy>
  <cp:revision>26</cp:revision>
  <dcterms:created xsi:type="dcterms:W3CDTF">2006-08-16T00:00:00Z</dcterms:created>
  <dcterms:modified xsi:type="dcterms:W3CDTF">2020-09-01T11:12:50Z</dcterms:modified>
</cp:coreProperties>
</file>