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60" r:id="rId6"/>
    <p:sldId id="258" r:id="rId7"/>
    <p:sldId id="261" r:id="rId8"/>
    <p:sldId id="276" r:id="rId9"/>
    <p:sldId id="278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937D-2D3F-4526-8F31-E929E0255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8D546-50E5-459A-8C08-B7BF79794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EF2F7-8F60-4CFC-8168-56FDF9EB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14A1-7DFF-4529-A833-812FCCDED4FA}" type="datetimeFigureOut">
              <a:rPr lang="en-US" smtClean="0"/>
              <a:t>2020-09-01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0A773-8103-44A8-AFDC-DDC5FEDA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F8A5E-1240-427E-BCA4-D679B5DC6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B7BB-9197-4874-A7A8-04F58686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0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D71D-6FF5-4292-8BA4-80DEE965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77379-35B4-4BE0-8852-1413A9666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B4ADF-B5AC-47F0-8037-6CF7DB0EE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14A1-7DFF-4529-A833-812FCCDED4FA}" type="datetimeFigureOut">
              <a:rPr lang="en-US" smtClean="0"/>
              <a:t>2020-09-01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CB30D-82FA-4996-8BD1-845BC8922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6104C-7D96-4B06-A0DA-1A52400F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B7BB-9197-4874-A7A8-04F58686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A3DD03-4438-49CB-B2DB-1EFEC7F00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6B42E-1E17-4E73-A863-FB6B6D400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4442E-B515-4218-B0CB-D8E7613E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14A1-7DFF-4529-A833-812FCCDED4FA}" type="datetimeFigureOut">
              <a:rPr lang="en-US" smtClean="0"/>
              <a:t>2020-09-01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D6514-863A-43BB-AF1A-3D801240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82501-0098-479D-BBBF-D1A31EFC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B7BB-9197-4874-A7A8-04F58686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6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567D-6B54-4C3B-B717-BCC0988D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85068-12F9-4D3E-9547-888A82932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9BAC7-92FE-4076-A872-CFBB705D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14A1-7DFF-4529-A833-812FCCDED4FA}" type="datetimeFigureOut">
              <a:rPr lang="en-US" smtClean="0"/>
              <a:t>2020-09-01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0ADE2-42AC-4157-BF30-E281CD3D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0094D-AEC4-4248-8D7C-71F93E91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B7BB-9197-4874-A7A8-04F58686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1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1FC00-E9A6-43EA-A495-FA4E51E1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C22AE-A8CF-46CB-B27F-774E73375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FC682-B23C-4DE9-950F-C4FB9FC6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14A1-7DFF-4529-A833-812FCCDED4FA}" type="datetimeFigureOut">
              <a:rPr lang="en-US" smtClean="0"/>
              <a:t>2020-09-01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B56AA-2611-43B3-849C-BFA0D6695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BA03F-F58E-49AA-8286-EB4E838B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B7BB-9197-4874-A7A8-04F58686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6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C60F-FC63-4D53-B24A-B23A0905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56C8E-5674-4605-94C2-E6D4A88E4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8279D-8EA3-4B76-A2D9-08F5020B5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9F78D-45D7-4473-8591-D03E6B7D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14A1-7DFF-4529-A833-812FCCDED4FA}" type="datetimeFigureOut">
              <a:rPr lang="en-US" smtClean="0"/>
              <a:t>2020-09-01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9A802-EA40-44C8-89B0-E5CC526A8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75B7F-097D-4461-BB01-0C1AEE5F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B7BB-9197-4874-A7A8-04F58686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1310A-9D82-4055-A1E8-799C1045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FDA7C-0FDA-4EB8-9CF3-072AF5E1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69FAF-4FE9-40A5-A708-DF855A51E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102A0-3E69-42A9-A0B1-2668F33C8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5B56C-2A28-41A9-B2D2-3035AAF1F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A70E63-F310-4EEA-826E-DEA5AD336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14A1-7DFF-4529-A833-812FCCDED4FA}" type="datetimeFigureOut">
              <a:rPr lang="en-US" smtClean="0"/>
              <a:t>2020-09-01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6E924-F7E8-4863-9760-F8DD0EAA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F228AA-BB75-4DF5-80DC-76E5C908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B7BB-9197-4874-A7A8-04F58686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6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1528-D6AA-4806-B2F7-1FD8CD86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2E384-A3A6-48EE-BF31-BC52032D6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14A1-7DFF-4529-A833-812FCCDED4FA}" type="datetimeFigureOut">
              <a:rPr lang="en-US" smtClean="0"/>
              <a:t>2020-09-01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B5375-A7D6-4A5F-9EA3-441A5411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70B5E-F69B-475B-B8C6-0A8B3C66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B7BB-9197-4874-A7A8-04F58686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9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A3FAF-E2A3-4E25-B9F5-7B6E29A41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14A1-7DFF-4529-A833-812FCCDED4FA}" type="datetimeFigureOut">
              <a:rPr lang="en-US" smtClean="0"/>
              <a:t>2020-09-01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B298A-7662-4080-88AB-489275B7F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123FE-C2C0-4766-BFEF-5BA63E5B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B7BB-9197-4874-A7A8-04F58686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3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20BF-3FD9-42B3-917C-FBC753C4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69124-12A8-408D-86E8-F17D2ABA1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A0B66-865D-4614-BB04-6931E2BEB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05A39-8986-49AD-A6BE-E1C62FAD2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14A1-7DFF-4529-A833-812FCCDED4FA}" type="datetimeFigureOut">
              <a:rPr lang="en-US" smtClean="0"/>
              <a:t>2020-09-01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704FB-721A-417E-9A41-7D08EBED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116A1-EB18-4050-971A-D8F0EE8E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B7BB-9197-4874-A7A8-04F58686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58D36-F95C-4C8C-B3E5-407B32C4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1C1E2-3C3B-40C9-9B10-411B28466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0504A-9D70-40A6-884A-5641EB63A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DE2F6-B226-42DD-BE76-87970E60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14A1-7DFF-4529-A833-812FCCDED4FA}" type="datetimeFigureOut">
              <a:rPr lang="en-US" smtClean="0"/>
              <a:t>2020-09-01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C8E19-2D14-4047-BD7C-AA70C1B0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59F7E-3606-421F-8EF4-842CDEFD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B7BB-9197-4874-A7A8-04F58686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7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D2B8E-A997-4792-8099-75A0CC668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5F1CF-487E-448E-86F4-2FEFF6CDC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0FDA1-2EE6-4CD2-AD97-FAE83AE5F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214A1-7DFF-4529-A833-812FCCDED4FA}" type="datetimeFigureOut">
              <a:rPr lang="en-US" smtClean="0"/>
              <a:t>2020-09-01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2B3DA-FF4E-4D7E-B474-C230B638F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1E000-1903-4E57-87B7-14B7305FD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B7BB-9197-4874-A7A8-04F58686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776824-A64B-4CF0-B555-0F279419B0F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5A66F1-334B-4C3D-8C05-46F2125AA7D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B5C3D6-2F75-4483-9DF7-80E8723991F5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05FE1E-A27B-44D7-944E-F65939C79F58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2BD11859-1BE3-481E-AC63-77D0B32A1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174" y="852585"/>
            <a:ext cx="1119765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DDF71F-53B6-433B-9FC1-2DBCAA3AC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9"/>
          <a:stretch/>
        </p:blipFill>
        <p:spPr>
          <a:xfrm>
            <a:off x="1252946" y="2101715"/>
            <a:ext cx="3856531" cy="40353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1BBCA-D750-40D2-A7F6-EBC2C78920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5"/>
          <a:stretch/>
        </p:blipFill>
        <p:spPr>
          <a:xfrm>
            <a:off x="5381285" y="2101716"/>
            <a:ext cx="5607906" cy="40353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01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4B670F-9236-41F9-831A-B53F5BB681B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8BA716-A39F-4CC8-89E4-0CDD0C8F864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318F78-EB28-4E3B-BB89-6D95C06B564C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23D77D-ABA0-42EF-A23B-CC89F4192C11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F84D19-D126-4A3B-A305-AF50008DC12A}"/>
              </a:ext>
            </a:extLst>
          </p:cNvPr>
          <p:cNvSpPr txBox="1"/>
          <p:nvPr/>
        </p:nvSpPr>
        <p:spPr>
          <a:xfrm>
            <a:off x="1514006" y="349169"/>
            <a:ext cx="9338873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অপরিনত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গর্ভধারণের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পরিনতিঃ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BEB96-970B-41DC-AADA-2B45D022B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48" y="995501"/>
            <a:ext cx="8282693" cy="5521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97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FCC02B-FADF-42AE-B428-32AA3E1B618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E7884C9-7BDF-4BD3-B952-831B2AF5669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4B36C3-3C42-4595-8189-1DA84A2597BF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71211F-B97F-4277-B6BE-7DEE55D0DCF6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4339CA-6051-4BA6-974B-7688BCA0D448}"/>
              </a:ext>
            </a:extLst>
          </p:cNvPr>
          <p:cNvSpPr txBox="1"/>
          <p:nvPr/>
        </p:nvSpPr>
        <p:spPr>
          <a:xfrm>
            <a:off x="1514006" y="349169"/>
            <a:ext cx="9338873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অপরিনত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গর্ভধারণের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পরিনতিঃ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722B07-3A8E-491D-A601-3851887AF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709" r="10594" b="21620"/>
          <a:stretch/>
        </p:blipFill>
        <p:spPr>
          <a:xfrm>
            <a:off x="1019331" y="1271410"/>
            <a:ext cx="4137285" cy="4813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407C2F-B908-4F5A-AB80-07DD445E610E}"/>
              </a:ext>
            </a:extLst>
          </p:cNvPr>
          <p:cNvSpPr txBox="1"/>
          <p:nvPr/>
        </p:nvSpPr>
        <p:spPr>
          <a:xfrm>
            <a:off x="5520410" y="1761114"/>
            <a:ext cx="6206734" cy="403187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অপরিনত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গর্ভধারন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মেয়েটিই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ক্ষতিগ্রস্ত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সদ্যোজাত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জীবনও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ঝুঁকিপূর্ণ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ক্ষতিগ্রস্ত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সমাজেও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926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00933E-6D00-43B6-95C8-A6D321FBC2F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F08E634-8ADA-4F99-9C87-58C15C46F15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3B6194-FBDB-4A72-879A-49AAF999AA0A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ADA6FD-9BDA-4009-A492-507852F01474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B822600-E516-464A-A754-42F8814197F0}"/>
              </a:ext>
            </a:extLst>
          </p:cNvPr>
          <p:cNvSpPr/>
          <p:nvPr/>
        </p:nvSpPr>
        <p:spPr>
          <a:xfrm>
            <a:off x="834452" y="310307"/>
            <a:ext cx="10523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অপরিনত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গর্ভধারণের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EAF730-DFAC-4FE8-891B-8B8FB14BD55F}"/>
              </a:ext>
            </a:extLst>
          </p:cNvPr>
          <p:cNvSpPr txBox="1"/>
          <p:nvPr/>
        </p:nvSpPr>
        <p:spPr>
          <a:xfrm>
            <a:off x="3124886" y="837647"/>
            <a:ext cx="4781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স্বাস্থ্যগত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endParaRPr lang="bn-IN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4F60E58-A183-4FE2-8F3B-6D7B9A8B5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8"/>
          <a:stretch/>
        </p:blipFill>
        <p:spPr>
          <a:xfrm>
            <a:off x="509525" y="1554196"/>
            <a:ext cx="6715734" cy="45195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9A283A-BFA3-4E7C-8F3F-D9AF4C2982FD}"/>
              </a:ext>
            </a:extLst>
          </p:cNvPr>
          <p:cNvSpPr txBox="1"/>
          <p:nvPr/>
        </p:nvSpPr>
        <p:spPr>
          <a:xfrm>
            <a:off x="7550187" y="1798010"/>
            <a:ext cx="3932279" cy="40318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গর্ভাবস্থায়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রক্তক্ষরণ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ব্যাথা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ঝাপসা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প্রচণ্ড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খিচুনি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গর্ভপাত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ওজনের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9202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9DAC09-BD65-4470-A5FE-ABF41EC7FC67}"/>
              </a:ext>
            </a:extLst>
          </p:cNvPr>
          <p:cNvGrpSpPr/>
          <p:nvPr/>
        </p:nvGrpSpPr>
        <p:grpSpPr>
          <a:xfrm>
            <a:off x="0" y="1499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54FD1-2AFD-4BC7-8AE9-8672583D6E3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645AE3-10F1-4316-8AA8-5451E877805A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CA0E98-8B80-4531-9038-2272B2608EA6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F610F1F-7813-4D60-A9DE-C01B3D8A0F41}"/>
              </a:ext>
            </a:extLst>
          </p:cNvPr>
          <p:cNvSpPr txBox="1"/>
          <p:nvPr/>
        </p:nvSpPr>
        <p:spPr>
          <a:xfrm>
            <a:off x="5150723" y="1039716"/>
            <a:ext cx="6235397" cy="56323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লজ্জায়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অশান্তিতে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ভোগে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চলাফেরায়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একপর্যায়ে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পড়াশুনা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E8FB8-4A87-462A-AD2D-C65195C019B4}"/>
              </a:ext>
            </a:extLst>
          </p:cNvPr>
          <p:cNvSpPr txBox="1"/>
          <p:nvPr/>
        </p:nvSpPr>
        <p:spPr>
          <a:xfrm>
            <a:off x="2894992" y="249891"/>
            <a:ext cx="5621312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শিক্ষাগত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935E5-7C2A-4A51-A3A7-5C3B762A0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19"/>
          <a:stretch/>
        </p:blipFill>
        <p:spPr>
          <a:xfrm>
            <a:off x="926553" y="1032208"/>
            <a:ext cx="4099851" cy="5219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239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B38837-AFA5-4B14-B75A-826AD5D54AC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50F2753-79CF-449E-BF18-47AC1942C63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5F2D24-4348-4C84-A407-31F53D54237B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AEFE0F-29F3-4DFB-BA80-AB7C48C00DAA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B4FBF2-276B-4767-A15A-3E5B67386888}"/>
              </a:ext>
            </a:extLst>
          </p:cNvPr>
          <p:cNvSpPr txBox="1"/>
          <p:nvPr/>
        </p:nvSpPr>
        <p:spPr>
          <a:xfrm>
            <a:off x="6105425" y="2066165"/>
            <a:ext cx="5204777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অপরিনত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গর্ভধারণের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কাজকর্ম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অশান্তি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BAFC9-51DE-413B-8AC6-FC284AF47885}"/>
              </a:ext>
            </a:extLst>
          </p:cNvPr>
          <p:cNvSpPr txBox="1"/>
          <p:nvPr/>
        </p:nvSpPr>
        <p:spPr>
          <a:xfrm>
            <a:off x="2818151" y="285605"/>
            <a:ext cx="6780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D91BA0-0F93-4403-A684-EC0C23B80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98" y="1810764"/>
            <a:ext cx="5023511" cy="4481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DA850C-CF5B-4A87-8299-9013C5D3D3BB}"/>
              </a:ext>
            </a:extLst>
          </p:cNvPr>
          <p:cNvSpPr txBox="1"/>
          <p:nvPr/>
        </p:nvSpPr>
        <p:spPr>
          <a:xfrm>
            <a:off x="2606607" y="935782"/>
            <a:ext cx="736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করছো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91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2F82E3-FBDA-4120-8B08-6FC65FCBDDA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30959DC-AAD9-4DE9-A60E-B68684F27E6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D7E105-2E78-426E-9317-076C93A1EE93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5A0010-63C3-43C4-B381-CADE384F99CA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21B2EE9-D892-4DF7-BEA9-A2F310B0A713}"/>
              </a:ext>
            </a:extLst>
          </p:cNvPr>
          <p:cNvSpPr txBox="1"/>
          <p:nvPr/>
        </p:nvSpPr>
        <p:spPr>
          <a:xfrm>
            <a:off x="494675" y="3999152"/>
            <a:ext cx="11287593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অপরিনত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গর্ভধারণ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জটিলতায়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গর্ভধারণের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সময়টায়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হয়।পুষ্টিকর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ঔষধপত্র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83F06-6C25-450D-A344-89229C0AD950}"/>
              </a:ext>
            </a:extLst>
          </p:cNvPr>
          <p:cNvSpPr txBox="1"/>
          <p:nvPr/>
        </p:nvSpPr>
        <p:spPr>
          <a:xfrm>
            <a:off x="547824" y="214361"/>
            <a:ext cx="4781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3" descr="C:\Users\S.M SAMI\Desktop\প্রজনন\index৭.jpg">
            <a:extLst>
              <a:ext uri="{FF2B5EF4-FFF2-40B4-BE49-F238E27FC236}">
                <a16:creationId xmlns:a16="http://schemas.microsoft.com/office/drawing/2014/main" id="{09FF3254-FF96-49F2-AC9D-27527848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3" y="1074013"/>
            <a:ext cx="3514861" cy="27850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CD3B2-D33F-4C7E-A466-111854D2E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99" y="1096577"/>
            <a:ext cx="3727882" cy="27850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408D29-0F7C-4F63-8BDA-F46E211AE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767" y="1073608"/>
            <a:ext cx="3263900" cy="2785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A7F9C2-B608-4BD8-BC21-DA94D6B72047}"/>
              </a:ext>
            </a:extLst>
          </p:cNvPr>
          <p:cNvSpPr txBox="1"/>
          <p:nvPr/>
        </p:nvSpPr>
        <p:spPr>
          <a:xfrm>
            <a:off x="4946743" y="242611"/>
            <a:ext cx="6610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করছো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42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A9474F-08B5-4DD7-B664-A3E04BFD0ED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50AC6F-80E9-4A90-8046-5B93B4051B7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CA8F1B-497E-43CC-9233-796CC109813E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10E752-C969-4AB4-823D-AA1ADD8636F4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4D92C3F-D112-48D8-81B0-B29BA7E6E664}"/>
              </a:ext>
            </a:extLst>
          </p:cNvPr>
          <p:cNvSpPr/>
          <p:nvPr/>
        </p:nvSpPr>
        <p:spPr>
          <a:xfrm>
            <a:off x="834452" y="250347"/>
            <a:ext cx="10523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অপরিনত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গর্ভধারণ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প্রতিরোধঃ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77E502-0A4F-49B1-9B50-FC662C973FDB}"/>
              </a:ext>
            </a:extLst>
          </p:cNvPr>
          <p:cNvSpPr/>
          <p:nvPr/>
        </p:nvSpPr>
        <p:spPr>
          <a:xfrm>
            <a:off x="1421735" y="3925344"/>
            <a:ext cx="4661941" cy="75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984CA-0EE1-4D2C-AD1E-B8EB9750BB4D}"/>
              </a:ext>
            </a:extLst>
          </p:cNvPr>
          <p:cNvSpPr txBox="1"/>
          <p:nvPr/>
        </p:nvSpPr>
        <p:spPr>
          <a:xfrm>
            <a:off x="629587" y="4704726"/>
            <a:ext cx="1072796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ছেলে-মেয়েদের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বাল্যবিবাহ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অপরিনত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গর্ভধারণের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737D5F-1537-433B-8244-FB7B923DA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30" y="1112938"/>
            <a:ext cx="4321398" cy="2977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03C1E4-1006-4BA9-A6CD-73EAC02F1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047" y="1143120"/>
            <a:ext cx="4437906" cy="2890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27713D-9460-4C0A-908F-38D7F6869093}"/>
              </a:ext>
            </a:extLst>
          </p:cNvPr>
          <p:cNvSpPr/>
          <p:nvPr/>
        </p:nvSpPr>
        <p:spPr>
          <a:xfrm>
            <a:off x="6258012" y="3849540"/>
            <a:ext cx="4661941" cy="75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র‌্যালী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109A2B-926B-48C7-981F-D0DCC27FE57A}"/>
              </a:ext>
            </a:extLst>
          </p:cNvPr>
          <p:cNvSpPr txBox="1"/>
          <p:nvPr/>
        </p:nvSpPr>
        <p:spPr>
          <a:xfrm>
            <a:off x="2272662" y="228105"/>
            <a:ext cx="7441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30B0312-4F33-4F7A-81D4-F727D59FFE33}"/>
              </a:ext>
            </a:extLst>
          </p:cNvPr>
          <p:cNvGrpSpPr/>
          <p:nvPr/>
        </p:nvGrpSpPr>
        <p:grpSpPr>
          <a:xfrm>
            <a:off x="1927169" y="1317879"/>
            <a:ext cx="4006821" cy="2579507"/>
            <a:chOff x="1927169" y="1317879"/>
            <a:chExt cx="4006821" cy="257950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B02DCD2-08C1-4BA5-9175-C3D91A27ACA6}"/>
                </a:ext>
              </a:extLst>
            </p:cNvPr>
            <p:cNvCxnSpPr>
              <a:cxnSpLocks/>
            </p:cNvCxnSpPr>
            <p:nvPr/>
          </p:nvCxnSpPr>
          <p:spPr>
            <a:xfrm>
              <a:off x="1948721" y="1343537"/>
              <a:ext cx="3807502" cy="250600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614DED7-90A2-46B5-B6D8-A2A53A85E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7169" y="1317879"/>
              <a:ext cx="4006821" cy="257950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2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1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EC3096-61AF-4AA1-9EF9-723A892CFF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36963E6-847A-46F6-8E13-12673A0320E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CD27CD-F3FE-48F7-8D76-4365C953CCBC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AD2FE2A-F36B-48F8-B78F-E8FB2D0CF299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04637E0-99F0-4F33-8049-C8E9863E521E}"/>
              </a:ext>
            </a:extLst>
          </p:cNvPr>
          <p:cNvSpPr txBox="1"/>
          <p:nvPr/>
        </p:nvSpPr>
        <p:spPr>
          <a:xfrm>
            <a:off x="462431" y="4849930"/>
            <a:ext cx="11262621" cy="132343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E547FD-B06E-4991-A141-1EFBBC172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28"/>
          <a:stretch/>
        </p:blipFill>
        <p:spPr>
          <a:xfrm>
            <a:off x="462431" y="1341147"/>
            <a:ext cx="3983422" cy="3107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D6CA1-0EE9-40DE-84D7-1653E20247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r="7397" b="5404"/>
          <a:stretch/>
        </p:blipFill>
        <p:spPr>
          <a:xfrm>
            <a:off x="4701776" y="1341147"/>
            <a:ext cx="3280522" cy="3107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3199F9-DC7C-4BE9-9340-432BA033F0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 t="9027" r="19572"/>
          <a:stretch/>
        </p:blipFill>
        <p:spPr>
          <a:xfrm>
            <a:off x="8226537" y="1335849"/>
            <a:ext cx="3498515" cy="3107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46619FC-B319-4F83-8F48-66F1CA14CCB4}"/>
              </a:ext>
            </a:extLst>
          </p:cNvPr>
          <p:cNvSpPr/>
          <p:nvPr/>
        </p:nvSpPr>
        <p:spPr>
          <a:xfrm>
            <a:off x="834452" y="415237"/>
            <a:ext cx="105230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অপরিনত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গর্ভধারণ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343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DBD16A-ED27-45E8-A638-3EC3C41F80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43AC7F9-1E3E-4D31-8D28-43F5EB4B7E4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7FDD24-7F65-4948-90B0-DBC485F00B62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DA50E2-3E8B-4854-A358-C56A0417E86A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8863B66-DD28-4B2C-B26E-1B3E6F370BA2}"/>
              </a:ext>
            </a:extLst>
          </p:cNvPr>
          <p:cNvSpPr txBox="1"/>
          <p:nvPr/>
        </p:nvSpPr>
        <p:spPr>
          <a:xfrm>
            <a:off x="3643020" y="408236"/>
            <a:ext cx="4347944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B1ECC-014A-47C1-9DF1-85705F745F44}"/>
              </a:ext>
            </a:extLst>
          </p:cNvPr>
          <p:cNvSpPr/>
          <p:nvPr/>
        </p:nvSpPr>
        <p:spPr>
          <a:xfrm>
            <a:off x="919599" y="1202188"/>
            <a:ext cx="10352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অপরিনত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সমাধানমূলক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5236F1B-8D62-46B0-9B3D-249391EDB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417021"/>
              </p:ext>
            </p:extLst>
          </p:nvPr>
        </p:nvGraphicFramePr>
        <p:xfrm>
          <a:off x="919599" y="2596524"/>
          <a:ext cx="10352802" cy="3200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997175">
                  <a:extLst>
                    <a:ext uri="{9D8B030D-6E8A-4147-A177-3AD203B41FA5}">
                      <a16:colId xmlns:a16="http://schemas.microsoft.com/office/drawing/2014/main" val="1492911060"/>
                    </a:ext>
                  </a:extLst>
                </a:gridCol>
                <a:gridCol w="6355627">
                  <a:extLst>
                    <a:ext uri="{9D8B030D-6E8A-4147-A177-3AD203B41FA5}">
                      <a16:colId xmlns:a16="http://schemas.microsoft.com/office/drawing/2014/main" val="2245533898"/>
                    </a:ext>
                  </a:extLst>
                </a:gridCol>
              </a:tblGrid>
              <a:tr h="50129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সমস্যাসমূহ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সমস্যা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সমাধানের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s-IN" sz="3600" b="1" dirty="0">
                          <a:solidFill>
                            <a:schemeClr val="tx1"/>
                          </a:solidFill>
                        </a:rPr>
                        <a:t>উ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পায়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43253"/>
                  </a:ext>
                </a:extLst>
              </a:tr>
              <a:tr h="501290">
                <a:tc>
                  <a:txBody>
                    <a:bodyPr/>
                    <a:lstStyle/>
                    <a:p>
                      <a:r>
                        <a:rPr lang="en-US" sz="3600" dirty="0"/>
                        <a:t>১</a:t>
                      </a:r>
                      <a:endParaRPr lang="en-US" sz="3600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530381"/>
                  </a:ext>
                </a:extLst>
              </a:tr>
              <a:tr h="501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২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035362"/>
                  </a:ext>
                </a:extLst>
              </a:tr>
              <a:tr h="501290">
                <a:tc>
                  <a:txBody>
                    <a:bodyPr/>
                    <a:lstStyle/>
                    <a:p>
                      <a:r>
                        <a:rPr lang="en-US" sz="3600" dirty="0"/>
                        <a:t>৩</a:t>
                      </a:r>
                      <a:endParaRPr lang="en-US" sz="3600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38435"/>
                  </a:ext>
                </a:extLst>
              </a:tr>
              <a:tr h="501290">
                <a:tc>
                  <a:txBody>
                    <a:bodyPr/>
                    <a:lstStyle/>
                    <a:p>
                      <a:r>
                        <a:rPr lang="en-US" sz="3600" dirty="0"/>
                        <a:t>৪</a:t>
                      </a:r>
                      <a:endParaRPr lang="en-US" sz="3600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99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587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D4D1EC-D50B-41CE-97FC-3837A7EAB1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A071F1C-E5D1-42CE-ABCF-F03ECAC42F2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E82331-D979-4A73-A9B7-E144709D3840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45DC28-4996-4602-8C27-04AA65BBE643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067D9CD-6A01-4DA4-B270-D0FACAADED22}"/>
              </a:ext>
            </a:extLst>
          </p:cNvPr>
          <p:cNvSpPr/>
          <p:nvPr/>
        </p:nvSpPr>
        <p:spPr>
          <a:xfrm>
            <a:off x="525869" y="1116339"/>
            <a:ext cx="11332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E432E-E318-4888-AA10-B85E0F0EDC5C}"/>
              </a:ext>
            </a:extLst>
          </p:cNvPr>
          <p:cNvSpPr/>
          <p:nvPr/>
        </p:nvSpPr>
        <p:spPr>
          <a:xfrm>
            <a:off x="539645" y="2398874"/>
            <a:ext cx="11126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বাংলাদেমে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BD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3961C6-CAB1-4ECE-8973-4C4366575BC7}"/>
              </a:ext>
            </a:extLst>
          </p:cNvPr>
          <p:cNvSpPr/>
          <p:nvPr/>
        </p:nvSpPr>
        <p:spPr>
          <a:xfrm>
            <a:off x="3537678" y="315110"/>
            <a:ext cx="42422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bn-BD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49E19A-9E04-4E26-875D-2A28F1027A10}"/>
              </a:ext>
            </a:extLst>
          </p:cNvPr>
          <p:cNvSpPr/>
          <p:nvPr/>
        </p:nvSpPr>
        <p:spPr>
          <a:xfrm>
            <a:off x="539644" y="3643808"/>
            <a:ext cx="1133256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মানব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শিশু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জন্মের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্দি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ে?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AB71AD-D644-4D05-A5B9-340FA6377AFD}"/>
              </a:ext>
            </a:extLst>
          </p:cNvPr>
          <p:cNvSpPr/>
          <p:nvPr/>
        </p:nvSpPr>
        <p:spPr>
          <a:xfrm>
            <a:off x="556865" y="4753910"/>
            <a:ext cx="1118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অপরিনত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1D142C-32A6-4F74-9CAC-BF50871BAD5C}"/>
              </a:ext>
            </a:extLst>
          </p:cNvPr>
          <p:cNvSpPr/>
          <p:nvPr/>
        </p:nvSpPr>
        <p:spPr>
          <a:xfrm>
            <a:off x="556865" y="5360326"/>
            <a:ext cx="11182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অপরিনত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গর্ভধারনের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দূরীকরণে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6994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31C7DF0-9AE5-4BB5-9EAF-4BED4CE1C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" b="4037"/>
          <a:stretch/>
        </p:blipFill>
        <p:spPr>
          <a:xfrm rot="10800000">
            <a:off x="7444917" y="326700"/>
            <a:ext cx="4594860" cy="6357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92153-86EA-493F-A8B9-D48DFC3A6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7" y="27869"/>
            <a:ext cx="4594860" cy="667125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718587-3A5B-4C33-B64D-893AACD2589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55DAEEA-52EF-452F-9155-76EC74B4475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39B4C1-9141-4E27-8736-5D43B3B4DAD6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A99B04D-ADA6-4DEA-BECB-FA52B44E52E2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C0F7663-38B3-4E0A-9336-E5A15C8F2DB9}"/>
              </a:ext>
            </a:extLst>
          </p:cNvPr>
          <p:cNvSpPr txBox="1"/>
          <p:nvPr/>
        </p:nvSpPr>
        <p:spPr>
          <a:xfrm>
            <a:off x="4794783" y="4068916"/>
            <a:ext cx="6115985" cy="225908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3200" b="1" dirty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অ</a:t>
            </a:r>
            <a:r>
              <a:rPr lang="as-IN" sz="3200" b="1" dirty="0">
                <a:ln/>
                <a:latin typeface="NikoshBAN" pitchFamily="2" charset="0"/>
                <a:cs typeface="NikoshBAN" pitchFamily="2" charset="0"/>
              </a:rPr>
              <a:t>ষ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n/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ম</a:t>
            </a:r>
            <a:endParaRPr lang="bn-BD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3200" b="1" dirty="0">
                <a:ln/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as-IN" sz="3200" b="1" dirty="0">
                <a:ln/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ln/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b="1" dirty="0">
                <a:ln/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ln/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n/>
                <a:latin typeface="NikoshBAN" pitchFamily="2" charset="0"/>
                <a:cs typeface="NikoshBAN" pitchFamily="2" charset="0"/>
              </a:rPr>
              <a:t>শ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ln/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n/>
                <a:latin typeface="NikoshBAN" pitchFamily="2" charset="0"/>
                <a:cs typeface="NikoshBAN" pitchFamily="2" charset="0"/>
              </a:rPr>
              <a:t>ষ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200" b="1" dirty="0">
                <a:ln/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n/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n/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ln/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n/>
                <a:latin typeface="NikoshBAN" pitchFamily="2" charset="0"/>
                <a:cs typeface="NikoshBAN" pitchFamily="2" charset="0"/>
              </a:rPr>
              <a:t>থ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n/>
                <a:latin typeface="NikoshBAN" pitchFamily="2" charset="0"/>
                <a:cs typeface="NikoshBAN" pitchFamily="2" charset="0"/>
              </a:rPr>
              <a:t>য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ভ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ণ)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১/০৯/২০২০ </a:t>
            </a:r>
            <a:r>
              <a:rPr lang="as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as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759086-342E-40CD-BE70-D224F8861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14" y="564083"/>
            <a:ext cx="2673835" cy="30096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BF1F7C-BE57-4D1F-B708-CB822E567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14" y="3912837"/>
            <a:ext cx="2509507" cy="2419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692001-A96C-465F-8DDD-BC20D209150A}"/>
              </a:ext>
            </a:extLst>
          </p:cNvPr>
          <p:cNvSpPr txBox="1"/>
          <p:nvPr/>
        </p:nvSpPr>
        <p:spPr>
          <a:xfrm>
            <a:off x="4779792" y="516842"/>
            <a:ext cx="6130976" cy="34163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44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4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1905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bn-BD" sz="36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হিত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bn-BD" sz="36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বিদ্যালয়,</a:t>
            </a:r>
            <a:endParaRPr lang="en-US" sz="3600" b="1" dirty="0">
              <a:ln w="1905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ঈশ্বরগঞ্জ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36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bn-BD" sz="36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০১৭২৪১০২২৭০</a:t>
            </a:r>
          </a:p>
          <a:p>
            <a:pPr algn="ctr">
              <a:defRPr/>
            </a:pPr>
            <a:r>
              <a:rPr lang="en-US" sz="2800" b="1" dirty="0">
                <a:ln w="1905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habibur.dcd6@gmail.com</a:t>
            </a:r>
          </a:p>
        </p:txBody>
      </p:sp>
    </p:spTree>
    <p:extLst>
      <p:ext uri="{BB962C8B-B14F-4D97-AF65-F5344CB8AC3E}">
        <p14:creationId xmlns:p14="http://schemas.microsoft.com/office/powerpoint/2010/main" val="129782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746F59-250F-459F-B1A8-BED38CCBDF9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75A448-FE94-4F42-8C4C-D0471B87723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922AA3-D2CD-455E-A89F-9883FA929B7D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C77BD6-D551-405A-B254-E2122F46244D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4EAF922-635B-4758-8845-3713B30A37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838" y="1378637"/>
            <a:ext cx="5610477" cy="275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71E6F6-A69C-456A-88BC-899F83283EA7}"/>
              </a:ext>
            </a:extLst>
          </p:cNvPr>
          <p:cNvSpPr txBox="1"/>
          <p:nvPr/>
        </p:nvSpPr>
        <p:spPr>
          <a:xfrm>
            <a:off x="3053838" y="459914"/>
            <a:ext cx="5985231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1A511F-82AD-4C70-8356-7724B1BC5790}"/>
              </a:ext>
            </a:extLst>
          </p:cNvPr>
          <p:cNvSpPr txBox="1"/>
          <p:nvPr/>
        </p:nvSpPr>
        <p:spPr>
          <a:xfrm>
            <a:off x="545289" y="3957495"/>
            <a:ext cx="112219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অপরিনত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গর্ভধারণরোধে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”-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6265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E13533-5095-499A-B8E8-D854E9209E4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65E0B91-31DD-4ED6-B3CF-E7908A10F9F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3982CD9-68A0-4079-B1BE-F5835C287CB3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6C908F-0A7B-4DEF-8CD8-CAF1CF60E292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6373B6-AA81-4352-8969-3C168F32E298}"/>
              </a:ext>
            </a:extLst>
          </p:cNvPr>
          <p:cNvSpPr txBox="1"/>
          <p:nvPr/>
        </p:nvSpPr>
        <p:spPr>
          <a:xfrm>
            <a:off x="467193" y="5255265"/>
            <a:ext cx="11257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ধন্যবাদ</a:t>
            </a:r>
            <a:endParaRPr lang="en-US" sz="6000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B8F7B-B9EE-4756-91E3-D2D97490C80E}"/>
              </a:ext>
            </a:extLst>
          </p:cNvPr>
          <p:cNvSpPr txBox="1"/>
          <p:nvPr/>
        </p:nvSpPr>
        <p:spPr>
          <a:xfrm>
            <a:off x="424719" y="588250"/>
            <a:ext cx="646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বাল্যবিবাহকে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01BC27-D15D-4511-BFB5-C130C17D8E5E}"/>
              </a:ext>
            </a:extLst>
          </p:cNvPr>
          <p:cNvSpPr txBox="1"/>
          <p:nvPr/>
        </p:nvSpPr>
        <p:spPr>
          <a:xfrm>
            <a:off x="5546923" y="575712"/>
            <a:ext cx="646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স্থ-সুন্দর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D7848C-4CED-43AA-83ED-2C8F45CAA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84" y="1603913"/>
            <a:ext cx="6205636" cy="3340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91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39542ED-E2DE-4F7B-B469-E72BC79B8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57" y="1157972"/>
            <a:ext cx="3408553" cy="32706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C844B4F-8E31-4A9A-A63A-F589EC43E24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D04BDA-DD5A-4DE1-941E-F4B7CE600BD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02B7D3C-0748-49F1-BE48-68D2660FBC90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171029-E2E0-4C55-9C70-6E72D23EA38C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809C8FC-8CD5-4F10-98C9-2D1E19829A88}"/>
              </a:ext>
            </a:extLst>
          </p:cNvPr>
          <p:cNvSpPr txBox="1"/>
          <p:nvPr/>
        </p:nvSpPr>
        <p:spPr>
          <a:xfrm>
            <a:off x="2473377" y="322882"/>
            <a:ext cx="76299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NikoshBAN" panose="02000000000000000000"/>
              </a:rPr>
              <a:t> </a:t>
            </a:r>
            <a:r>
              <a:rPr lang="en-US" sz="4000" b="1" u="sng" dirty="0" err="1">
                <a:latin typeface="NikoshBAN" panose="02000000000000000000"/>
              </a:rPr>
              <a:t>নিচের</a:t>
            </a:r>
            <a:r>
              <a:rPr lang="en-US" sz="4000" b="1" u="sng" dirty="0">
                <a:latin typeface="NikoshBAN" panose="02000000000000000000"/>
              </a:rPr>
              <a:t>  </a:t>
            </a:r>
            <a:r>
              <a:rPr lang="en-US" sz="4000" b="1" u="sng" dirty="0" err="1">
                <a:latin typeface="NikoshBAN" panose="02000000000000000000"/>
              </a:rPr>
              <a:t>ছবিটি</a:t>
            </a:r>
            <a:r>
              <a:rPr lang="en-US" sz="4000" b="1" u="sng" dirty="0">
                <a:latin typeface="NikoshBAN" panose="02000000000000000000"/>
              </a:rPr>
              <a:t> </a:t>
            </a:r>
            <a:r>
              <a:rPr lang="en-US" sz="4000" b="1" u="sng" dirty="0" err="1">
                <a:latin typeface="NikoshBAN" panose="02000000000000000000"/>
              </a:rPr>
              <a:t>লক্ষ্য</a:t>
            </a:r>
            <a:r>
              <a:rPr lang="en-US" sz="4000" b="1" u="sng" dirty="0">
                <a:latin typeface="NikoshBAN" panose="02000000000000000000"/>
              </a:rPr>
              <a:t> </a:t>
            </a:r>
            <a:r>
              <a:rPr lang="en-US" sz="4000" b="1" u="sng" dirty="0" err="1">
                <a:latin typeface="NikoshBAN" panose="02000000000000000000"/>
              </a:rPr>
              <a:t>করি</a:t>
            </a:r>
            <a:r>
              <a:rPr lang="en-US" sz="4000" b="1" u="sng" dirty="0">
                <a:latin typeface="NikoshBAN" panose="0200000000000000000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22512-C567-476B-849F-C769205F23A4}"/>
              </a:ext>
            </a:extLst>
          </p:cNvPr>
          <p:cNvSpPr txBox="1"/>
          <p:nvPr/>
        </p:nvSpPr>
        <p:spPr>
          <a:xfrm>
            <a:off x="2201956" y="4638571"/>
            <a:ext cx="3104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গর্ভবতী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1572E-6C26-488A-8101-5FB25D68E70E}"/>
              </a:ext>
            </a:extLst>
          </p:cNvPr>
          <p:cNvSpPr txBox="1"/>
          <p:nvPr/>
        </p:nvSpPr>
        <p:spPr>
          <a:xfrm>
            <a:off x="7058767" y="4571189"/>
            <a:ext cx="44087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2A3466-AA97-4104-BF65-DFA824D23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88" y="1157761"/>
            <a:ext cx="5301625" cy="33521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CC38C2-6B41-414B-98C4-B480ED055E0C}"/>
              </a:ext>
            </a:extLst>
          </p:cNvPr>
          <p:cNvSpPr txBox="1"/>
          <p:nvPr/>
        </p:nvSpPr>
        <p:spPr>
          <a:xfrm>
            <a:off x="449706" y="5272109"/>
            <a:ext cx="110177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799A51-90D4-4301-AC15-65DAD9C0333A}"/>
              </a:ext>
            </a:extLst>
          </p:cNvPr>
          <p:cNvSpPr txBox="1"/>
          <p:nvPr/>
        </p:nvSpPr>
        <p:spPr>
          <a:xfrm>
            <a:off x="3232470" y="5246116"/>
            <a:ext cx="57450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6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0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84171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0.00324 L 0.33776 0.00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1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21E89D-26FF-42C2-A991-B41B2C643F2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BAB4786-761F-45A5-A154-136A676B2F5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68AE07-546E-4E54-8AF4-E93BA2185632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F99914-0305-49E2-98A3-C21C5CE90488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85C5AC-6580-42FF-906F-35B941073880}"/>
              </a:ext>
            </a:extLst>
          </p:cNvPr>
          <p:cNvSpPr txBox="1"/>
          <p:nvPr/>
        </p:nvSpPr>
        <p:spPr>
          <a:xfrm>
            <a:off x="1748504" y="417656"/>
            <a:ext cx="7665322" cy="110799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i="1" spc="1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i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i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1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3FAFA0-AC7F-4730-A91E-EB3223DC1671}"/>
              </a:ext>
            </a:extLst>
          </p:cNvPr>
          <p:cNvSpPr/>
          <p:nvPr/>
        </p:nvSpPr>
        <p:spPr>
          <a:xfrm>
            <a:off x="1600514" y="1390742"/>
            <a:ext cx="7897053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গর্ভধারণ</a:t>
            </a:r>
            <a:endParaRPr lang="en-US" sz="66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AF862A-070C-4992-8DEA-2006147002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r="20780"/>
          <a:stretch/>
        </p:blipFill>
        <p:spPr>
          <a:xfrm>
            <a:off x="3019850" y="2554949"/>
            <a:ext cx="6026046" cy="38711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065626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60B6F3-CC4A-4829-8D1A-D2EBDEDCF8F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D82F4CF-68B0-4378-916B-8C9D91D8473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94BDE3-D56C-42C4-AAB0-F51AA8B0C061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8E116D-9FCC-4370-A1BB-6004DA9951D3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D0B4681-2F40-4E1A-A697-CE891A2151AF}"/>
              </a:ext>
            </a:extLst>
          </p:cNvPr>
          <p:cNvSpPr/>
          <p:nvPr/>
        </p:nvSpPr>
        <p:spPr>
          <a:xfrm>
            <a:off x="3792512" y="384207"/>
            <a:ext cx="3957403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486D5-0EB7-4048-9AF9-078BE8400819}"/>
              </a:ext>
            </a:extLst>
          </p:cNvPr>
          <p:cNvSpPr txBox="1"/>
          <p:nvPr/>
        </p:nvSpPr>
        <p:spPr>
          <a:xfrm>
            <a:off x="1975038" y="1517609"/>
            <a:ext cx="910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266EB8-81AC-42AF-AFEA-B09ABF36CA19}"/>
              </a:ext>
            </a:extLst>
          </p:cNvPr>
          <p:cNvGrpSpPr/>
          <p:nvPr/>
        </p:nvGrpSpPr>
        <p:grpSpPr>
          <a:xfrm>
            <a:off x="1192506" y="2510398"/>
            <a:ext cx="849020" cy="2916510"/>
            <a:chOff x="920176" y="2540681"/>
            <a:chExt cx="899934" cy="222551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DB2F10-92D8-4F05-8779-73DB22C68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1049">
              <a:off x="920176" y="3955865"/>
              <a:ext cx="865400" cy="81032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66E429E-6FAF-428D-9326-4D3050F7C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1049">
              <a:off x="954710" y="3245436"/>
              <a:ext cx="865400" cy="81032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3ECE437-A450-433C-A029-7881F5618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1049">
              <a:off x="954710" y="2540681"/>
              <a:ext cx="865400" cy="81032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38E9F07-2EC4-4877-9ED3-138487F2763C}"/>
                </a:ext>
              </a:extLst>
            </p:cNvPr>
            <p:cNvSpPr/>
            <p:nvPr/>
          </p:nvSpPr>
          <p:spPr>
            <a:xfrm>
              <a:off x="1107904" y="2614654"/>
              <a:ext cx="561759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A88C37-1BEA-4EF7-838A-DC724E457786}"/>
                </a:ext>
              </a:extLst>
            </p:cNvPr>
            <p:cNvSpPr/>
            <p:nvPr/>
          </p:nvSpPr>
          <p:spPr>
            <a:xfrm>
              <a:off x="1107904" y="3303358"/>
              <a:ext cx="627353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DEF7B3-1B0D-487A-9D4C-1EAEB85E2B90}"/>
                </a:ext>
              </a:extLst>
            </p:cNvPr>
            <p:cNvSpPr/>
            <p:nvPr/>
          </p:nvSpPr>
          <p:spPr>
            <a:xfrm>
              <a:off x="1006206" y="4017910"/>
              <a:ext cx="729052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E6FA06-AD47-4D14-93D1-1D72901B87B6}"/>
              </a:ext>
            </a:extLst>
          </p:cNvPr>
          <p:cNvGrpSpPr/>
          <p:nvPr/>
        </p:nvGrpSpPr>
        <p:grpSpPr>
          <a:xfrm>
            <a:off x="2100632" y="2462867"/>
            <a:ext cx="9442077" cy="3219497"/>
            <a:chOff x="2100632" y="2462867"/>
            <a:chExt cx="9442077" cy="3219497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4F59D0F-555F-4B79-B298-20FC27720E9F}"/>
                </a:ext>
              </a:extLst>
            </p:cNvPr>
            <p:cNvSpPr/>
            <p:nvPr/>
          </p:nvSpPr>
          <p:spPr>
            <a:xfrm>
              <a:off x="2130093" y="2462867"/>
              <a:ext cx="9398270" cy="886659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3C9B30B-954C-480A-997C-FAA3CA957104}"/>
                </a:ext>
              </a:extLst>
            </p:cNvPr>
            <p:cNvSpPr/>
            <p:nvPr/>
          </p:nvSpPr>
          <p:spPr>
            <a:xfrm>
              <a:off x="2114978" y="3415290"/>
              <a:ext cx="9427731" cy="924858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 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 </a:t>
              </a:r>
              <a:r>
                <a:rPr lang="bn-BD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বর্ণনা 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 পারবে</a:t>
              </a:r>
              <a:r>
                <a:rPr lang="bn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1538399F-3177-4526-8324-24F403C40F03}"/>
                </a:ext>
              </a:extLst>
            </p:cNvPr>
            <p:cNvSpPr/>
            <p:nvPr/>
          </p:nvSpPr>
          <p:spPr>
            <a:xfrm>
              <a:off x="2100632" y="4445078"/>
              <a:ext cx="9427731" cy="1237286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রিনত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বয়সে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গ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্ভ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্লেষণ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প্রতির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 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গ্রহণ</a:t>
              </a:r>
              <a:r>
                <a:rPr lang="bn-BD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40D7A9-7663-490B-9ABC-DDB144913D98}"/>
              </a:ext>
            </a:extLst>
          </p:cNvPr>
          <p:cNvCxnSpPr>
            <a:cxnSpLocks/>
            <a:stCxn id="12" idx="7"/>
            <a:endCxn id="14" idx="5"/>
          </p:cNvCxnSpPr>
          <p:nvPr/>
        </p:nvCxnSpPr>
        <p:spPr>
          <a:xfrm flipH="1">
            <a:off x="2100632" y="2474132"/>
            <a:ext cx="29461" cy="320823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595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03ECDE-FD3D-4BBF-82C8-B52BFE4CC0F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BBBC2F3-6ACB-4B82-A7BB-F974392B8C1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0C6DDE-953A-47E8-BB0F-EEA5F51FEF86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BE54AB-755C-42C1-9610-787439B1EA4C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26D12DB-6F42-4E3C-BD5D-1BBAE11A5BE0}"/>
              </a:ext>
            </a:extLst>
          </p:cNvPr>
          <p:cNvSpPr txBox="1"/>
          <p:nvPr/>
        </p:nvSpPr>
        <p:spPr>
          <a:xfrm>
            <a:off x="569626" y="322882"/>
            <a:ext cx="105541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NikoshBAN" panose="02000000000000000000"/>
              </a:rPr>
              <a:t>এসো</a:t>
            </a:r>
            <a:r>
              <a:rPr lang="en-US" sz="4000" b="1" u="sng" dirty="0">
                <a:latin typeface="NikoshBAN" panose="02000000000000000000"/>
              </a:rPr>
              <a:t> </a:t>
            </a:r>
            <a:r>
              <a:rPr lang="en-US" sz="4000" b="1" u="sng" dirty="0" err="1">
                <a:latin typeface="NikoshBAN" panose="02000000000000000000"/>
              </a:rPr>
              <a:t>নিচের</a:t>
            </a:r>
            <a:r>
              <a:rPr lang="en-US" sz="4000" b="1" u="sng" dirty="0">
                <a:latin typeface="NikoshBAN" panose="02000000000000000000"/>
              </a:rPr>
              <a:t>  </a:t>
            </a:r>
            <a:r>
              <a:rPr lang="en-US" sz="4000" b="1" u="sng" dirty="0" err="1">
                <a:latin typeface="NikoshBAN" panose="02000000000000000000"/>
              </a:rPr>
              <a:t>ছবিগুলো</a:t>
            </a:r>
            <a:r>
              <a:rPr lang="en-US" sz="4000" b="1" u="sng" dirty="0">
                <a:latin typeface="NikoshBAN" panose="02000000000000000000"/>
              </a:rPr>
              <a:t> </a:t>
            </a:r>
            <a:r>
              <a:rPr lang="en-US" sz="4000" b="1" u="sng" dirty="0" err="1">
                <a:latin typeface="NikoshBAN" panose="02000000000000000000"/>
              </a:rPr>
              <a:t>লক্ষ্য</a:t>
            </a:r>
            <a:r>
              <a:rPr lang="en-US" sz="4000" b="1" u="sng" dirty="0">
                <a:latin typeface="NikoshBAN" panose="02000000000000000000"/>
              </a:rPr>
              <a:t> </a:t>
            </a:r>
            <a:r>
              <a:rPr lang="en-US" sz="4000" b="1" u="sng" dirty="0" err="1">
                <a:latin typeface="NikoshBAN" panose="02000000000000000000"/>
              </a:rPr>
              <a:t>করি</a:t>
            </a:r>
            <a:r>
              <a:rPr lang="en-US" sz="4000" b="1" u="sng" dirty="0">
                <a:latin typeface="NikoshBAN" panose="0200000000000000000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FB54E1-8C12-4CD9-929C-FDFB526E1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3"/>
          <a:stretch/>
        </p:blipFill>
        <p:spPr>
          <a:xfrm>
            <a:off x="8094416" y="1081311"/>
            <a:ext cx="3323490" cy="3368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59A88-12C1-477E-A4A0-343282E9C5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40"/>
          <a:stretch/>
        </p:blipFill>
        <p:spPr>
          <a:xfrm>
            <a:off x="1068219" y="1086535"/>
            <a:ext cx="3076394" cy="3370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EFE9B7-46BF-45C1-900C-53C907CC7751}"/>
              </a:ext>
            </a:extLst>
          </p:cNvPr>
          <p:cNvSpPr txBox="1"/>
          <p:nvPr/>
        </p:nvSpPr>
        <p:spPr>
          <a:xfrm>
            <a:off x="393165" y="4478900"/>
            <a:ext cx="3864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গর্ভবতী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645419-FEDA-455C-BC1E-5E7CC168C18B}"/>
              </a:ext>
            </a:extLst>
          </p:cNvPr>
          <p:cNvSpPr txBox="1"/>
          <p:nvPr/>
        </p:nvSpPr>
        <p:spPr>
          <a:xfrm>
            <a:off x="7525063" y="4471089"/>
            <a:ext cx="4392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কোলে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1315DE-B8CA-401C-9101-9A4FFAA85BE0}"/>
              </a:ext>
            </a:extLst>
          </p:cNvPr>
          <p:cNvSpPr txBox="1"/>
          <p:nvPr/>
        </p:nvSpPr>
        <p:spPr>
          <a:xfrm>
            <a:off x="3935337" y="4496378"/>
            <a:ext cx="3864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5877942-0E24-48F2-A90F-8F283AA7F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08" y="1079837"/>
            <a:ext cx="3566769" cy="3369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8298B05-52D3-40EA-982E-B67F777690BA}"/>
              </a:ext>
            </a:extLst>
          </p:cNvPr>
          <p:cNvSpPr txBox="1"/>
          <p:nvPr/>
        </p:nvSpPr>
        <p:spPr>
          <a:xfrm>
            <a:off x="319508" y="5020974"/>
            <a:ext cx="115976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মানব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শিশু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জন্মের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্দি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ে।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্ভ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 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্ভে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্ভ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8022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8F1211-DA46-4459-BF6E-50F450EA957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ED9A6B7-C236-4CE0-A0D6-8A0FCBD6934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5D0D38-E97E-4304-A191-022CE16CC658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E2991B-3AC3-49E3-BE79-68C6541D0812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D563839-8136-42F4-9A61-04762ED16B58}"/>
              </a:ext>
            </a:extLst>
          </p:cNvPr>
          <p:cNvSpPr/>
          <p:nvPr/>
        </p:nvSpPr>
        <p:spPr>
          <a:xfrm>
            <a:off x="3402767" y="357096"/>
            <a:ext cx="4841823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একক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0C4DFF-A2F8-4F6E-B6FF-4BE6AA694250}"/>
              </a:ext>
            </a:extLst>
          </p:cNvPr>
          <p:cNvSpPr/>
          <p:nvPr/>
        </p:nvSpPr>
        <p:spPr>
          <a:xfrm>
            <a:off x="1174989" y="5230646"/>
            <a:ext cx="9842021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গর্ভবর্তী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বোঝ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4B8CA-C9F1-45A1-A9C8-62C2439B8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6"/>
          <a:stretch/>
        </p:blipFill>
        <p:spPr>
          <a:xfrm>
            <a:off x="4134708" y="1590731"/>
            <a:ext cx="3737699" cy="36399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226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D33E83-E4BA-4390-BA94-A1855645235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9962DC-1F0A-4A52-AB97-C650FF925D9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F5300F-9F51-4CB6-A1A9-C63CE5B3F5C4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C6980-E15A-4FF8-AB3D-9BD695A40763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BBB3522-70E3-47A0-B5F2-FA054329EDA3}"/>
              </a:ext>
            </a:extLst>
          </p:cNvPr>
          <p:cNvSpPr/>
          <p:nvPr/>
        </p:nvSpPr>
        <p:spPr>
          <a:xfrm>
            <a:off x="2473376" y="322204"/>
            <a:ext cx="6715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9F524A-1D9E-4D20-92B5-08851A2E9F35}"/>
              </a:ext>
            </a:extLst>
          </p:cNvPr>
          <p:cNvSpPr/>
          <p:nvPr/>
        </p:nvSpPr>
        <p:spPr>
          <a:xfrm>
            <a:off x="2473376" y="4523087"/>
            <a:ext cx="6715595" cy="75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নববিবাহিত</a:t>
            </a:r>
            <a:r>
              <a:rPr lang="en-US" sz="3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</a:t>
            </a:r>
            <a:endParaRPr lang="en-US" sz="32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4485DF-F0FC-4BEB-8C54-B16EB9FA02F2}"/>
              </a:ext>
            </a:extLst>
          </p:cNvPr>
          <p:cNvSpPr txBox="1"/>
          <p:nvPr/>
        </p:nvSpPr>
        <p:spPr>
          <a:xfrm>
            <a:off x="704538" y="5285433"/>
            <a:ext cx="108678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কমপক্ষে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১৮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I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3B2F90-5923-4B7F-B64B-7CD48542A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27" y="1091645"/>
            <a:ext cx="6006061" cy="34314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48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3EEED1-6604-4E9E-8221-29A4A430E69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1EC22C2-6236-4C13-A661-D63F9827AF9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03F676-122D-418D-AB8C-A23A9C4FA599}"/>
                </a:ext>
              </a:extLst>
            </p:cNvPr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A47736-E17F-46E8-AD18-CA9BB230A5D8}"/>
                </a:ext>
              </a:extLst>
            </p:cNvPr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53CE847-B375-411F-B71F-EF9760BD5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35" y="1290103"/>
            <a:ext cx="4892147" cy="3737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374049-4615-4587-8102-EFBC43EF070F}"/>
              </a:ext>
            </a:extLst>
          </p:cNvPr>
          <p:cNvSpPr txBox="1"/>
          <p:nvPr/>
        </p:nvSpPr>
        <p:spPr>
          <a:xfrm>
            <a:off x="445681" y="5160282"/>
            <a:ext cx="1127662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গর্ভধারন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গর্ভবর্তী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মানষিক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জটিলতা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তেমন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53677E-E2A7-4630-8DEF-A12D1BB33562}"/>
              </a:ext>
            </a:extLst>
          </p:cNvPr>
          <p:cNvSpPr/>
          <p:nvPr/>
        </p:nvSpPr>
        <p:spPr>
          <a:xfrm>
            <a:off x="1394085" y="412144"/>
            <a:ext cx="9069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A45444-B357-469F-B650-9B04976CE117}"/>
              </a:ext>
            </a:extLst>
          </p:cNvPr>
          <p:cNvSpPr/>
          <p:nvPr/>
        </p:nvSpPr>
        <p:spPr>
          <a:xfrm>
            <a:off x="7030456" y="2743378"/>
            <a:ext cx="4892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86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815</Words>
  <Application>Microsoft Office PowerPoint</Application>
  <PresentationFormat>Widescreen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মাল্টিমিডিয়া ক্লাসে সবাইকে স্বাগত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62</cp:revision>
  <dcterms:created xsi:type="dcterms:W3CDTF">2020-08-27T09:58:08Z</dcterms:created>
  <dcterms:modified xsi:type="dcterms:W3CDTF">2020-09-01T10:22:18Z</dcterms:modified>
</cp:coreProperties>
</file>