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7" r:id="rId2"/>
    <p:sldId id="293" r:id="rId3"/>
    <p:sldId id="294" r:id="rId4"/>
    <p:sldId id="296" r:id="rId5"/>
    <p:sldId id="259" r:id="rId6"/>
    <p:sldId id="303" r:id="rId7"/>
    <p:sldId id="275" r:id="rId8"/>
    <p:sldId id="262" r:id="rId9"/>
    <p:sldId id="283" r:id="rId10"/>
    <p:sldId id="284" r:id="rId11"/>
    <p:sldId id="285" r:id="rId12"/>
    <p:sldId id="287" r:id="rId13"/>
    <p:sldId id="298" r:id="rId14"/>
    <p:sldId id="268" r:id="rId15"/>
    <p:sldId id="299" r:id="rId16"/>
    <p:sldId id="277" r:id="rId17"/>
    <p:sldId id="297" r:id="rId18"/>
    <p:sldId id="292" r:id="rId19"/>
    <p:sldId id="302" r:id="rId20"/>
    <p:sldId id="290" r:id="rId21"/>
    <p:sldId id="264" r:id="rId22"/>
    <p:sldId id="286" r:id="rId23"/>
    <p:sldId id="288" r:id="rId24"/>
    <p:sldId id="265" r:id="rId25"/>
    <p:sldId id="266" r:id="rId26"/>
    <p:sldId id="301" r:id="rId27"/>
    <p:sldId id="300" r:id="rId28"/>
    <p:sldId id="269" r:id="rId29"/>
    <p:sldId id="271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9" autoAdjust="0"/>
    <p:restoredTop sz="94660"/>
  </p:normalViewPr>
  <p:slideViewPr>
    <p:cSldViewPr>
      <p:cViewPr>
        <p:scale>
          <a:sx n="53" d="100"/>
          <a:sy n="53" d="100"/>
        </p:scale>
        <p:origin x="-1614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7A068-8DB1-472C-9244-6804C56F6F4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30FD41-B8AA-4A03-9E57-646E2362BC2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antonym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3C5E5C6-1A07-4A94-A9BD-83EBB81A11BB}" type="parTrans" cxnId="{B743885C-4E08-43A1-AA04-75551B06793F}">
      <dgm:prSet/>
      <dgm:spPr/>
      <dgm:t>
        <a:bodyPr/>
        <a:lstStyle/>
        <a:p>
          <a:endParaRPr lang="en-US"/>
        </a:p>
      </dgm:t>
    </dgm:pt>
    <dgm:pt modelId="{D3446819-14EC-47DC-A6A5-52D576BC9473}" type="sibTrans" cxnId="{B743885C-4E08-43A1-AA04-75551B06793F}">
      <dgm:prSet/>
      <dgm:spPr/>
      <dgm:t>
        <a:bodyPr/>
        <a:lstStyle/>
        <a:p>
          <a:endParaRPr lang="en-US"/>
        </a:p>
      </dgm:t>
    </dgm:pt>
    <dgm:pt modelId="{A31DB160-A43A-4A53-B531-D5710A6358E8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freedom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6FB8885-CE23-49D6-B4DC-EB133B88C65C}" type="parTrans" cxnId="{DAA59841-0D10-453C-9205-A8E13C8AEF42}">
      <dgm:prSet/>
      <dgm:spPr/>
      <dgm:t>
        <a:bodyPr/>
        <a:lstStyle/>
        <a:p>
          <a:endParaRPr lang="en-US"/>
        </a:p>
      </dgm:t>
    </dgm:pt>
    <dgm:pt modelId="{741F085A-7021-45B9-8771-D2481416BC93}" type="sibTrans" cxnId="{DAA59841-0D10-453C-9205-A8E13C8AEF42}">
      <dgm:prSet/>
      <dgm:spPr/>
      <dgm:t>
        <a:bodyPr/>
        <a:lstStyle/>
        <a:p>
          <a:endParaRPr lang="en-US"/>
        </a:p>
      </dgm:t>
    </dgm:pt>
    <dgm:pt modelId="{5A416DCC-5DE0-4BB0-931D-3ACDCB5DE1D3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factual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63A6D34-32E4-4A9E-A4FD-C516BB5B41F2}" type="parTrans" cxnId="{4E1683DD-E4CC-47A4-B5D9-D83476002868}">
      <dgm:prSet/>
      <dgm:spPr/>
      <dgm:t>
        <a:bodyPr/>
        <a:lstStyle/>
        <a:p>
          <a:endParaRPr lang="en-US"/>
        </a:p>
      </dgm:t>
    </dgm:pt>
    <dgm:pt modelId="{9E7CA8A3-FD7D-4F25-B250-5191D88437FE}" type="sibTrans" cxnId="{4E1683DD-E4CC-47A4-B5D9-D83476002868}">
      <dgm:prSet/>
      <dgm:spPr/>
      <dgm:t>
        <a:bodyPr/>
        <a:lstStyle/>
        <a:p>
          <a:endParaRPr lang="en-US"/>
        </a:p>
      </dgm:t>
    </dgm:pt>
    <dgm:pt modelId="{3F74E8C4-D9AC-4474-B60D-09C5BDDACDD4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synonym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B72918D-1FDC-439D-ACDC-F58D3A62FFF5}" type="parTrans" cxnId="{23A1E2D2-C9E5-4D4C-96BE-6D221530ED62}">
      <dgm:prSet/>
      <dgm:spPr/>
      <dgm:t>
        <a:bodyPr/>
        <a:lstStyle/>
        <a:p>
          <a:endParaRPr lang="en-US"/>
        </a:p>
      </dgm:t>
    </dgm:pt>
    <dgm:pt modelId="{FB20F376-0A42-4B26-AFF4-084A1DC4B979}" type="sibTrans" cxnId="{23A1E2D2-C9E5-4D4C-96BE-6D221530ED62}">
      <dgm:prSet/>
      <dgm:spPr/>
      <dgm:t>
        <a:bodyPr/>
        <a:lstStyle/>
        <a:p>
          <a:endParaRPr lang="en-US"/>
        </a:p>
      </dgm:t>
    </dgm:pt>
    <dgm:pt modelId="{DD53BE81-ACFB-43A2-86B2-02849B7220CB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chain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DA6BE98-92CA-4F7B-BD50-5855914C0C27}" type="parTrans" cxnId="{085FF28B-C13A-41CA-ACAA-45A7866FFB44}">
      <dgm:prSet/>
      <dgm:spPr/>
      <dgm:t>
        <a:bodyPr/>
        <a:lstStyle/>
        <a:p>
          <a:endParaRPr lang="en-US"/>
        </a:p>
      </dgm:t>
    </dgm:pt>
    <dgm:pt modelId="{68909E6A-A924-4612-B168-023E000F6C68}" type="sibTrans" cxnId="{085FF28B-C13A-41CA-ACAA-45A7866FFB44}">
      <dgm:prSet/>
      <dgm:spPr/>
      <dgm:t>
        <a:bodyPr/>
        <a:lstStyle/>
        <a:p>
          <a:endParaRPr lang="en-US"/>
        </a:p>
      </dgm:t>
    </dgm:pt>
    <dgm:pt modelId="{52D1791B-2A76-4C96-8313-D698565F475A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unreal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B8E431B-372D-4577-9555-ED91B1524A76}" type="parTrans" cxnId="{ECA36E95-177A-4D7D-89FE-A0B9F92A6DB2}">
      <dgm:prSet/>
      <dgm:spPr/>
      <dgm:t>
        <a:bodyPr/>
        <a:lstStyle/>
        <a:p>
          <a:endParaRPr lang="en-US"/>
        </a:p>
      </dgm:t>
    </dgm:pt>
    <dgm:pt modelId="{FA701B20-2FD9-4A0D-B8BA-0D90BF1CD47F}" type="sibTrans" cxnId="{ECA36E95-177A-4D7D-89FE-A0B9F92A6DB2}">
      <dgm:prSet/>
      <dgm:spPr/>
      <dgm:t>
        <a:bodyPr/>
        <a:lstStyle/>
        <a:p>
          <a:endParaRPr lang="en-US"/>
        </a:p>
      </dgm:t>
    </dgm:pt>
    <dgm:pt modelId="{E85BA2CA-CE5C-4699-AE5B-102BEDFBBB0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word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4BDCCF9-C8AC-4528-9DAD-051DA1A2CECE}" type="parTrans" cxnId="{5D8D0996-C1F5-457E-9DD3-8382D3AB6670}">
      <dgm:prSet/>
      <dgm:spPr/>
      <dgm:t>
        <a:bodyPr/>
        <a:lstStyle/>
        <a:p>
          <a:endParaRPr lang="en-US"/>
        </a:p>
      </dgm:t>
    </dgm:pt>
    <dgm:pt modelId="{AE20B4E1-76A4-4DBA-94D8-51F47E2A4930}" type="sibTrans" cxnId="{5D8D0996-C1F5-457E-9DD3-8382D3AB6670}">
      <dgm:prSet/>
      <dgm:spPr/>
      <dgm:t>
        <a:bodyPr/>
        <a:lstStyle/>
        <a:p>
          <a:endParaRPr lang="en-US"/>
        </a:p>
      </dgm:t>
    </dgm:pt>
    <dgm:pt modelId="{26966DB3-AF07-42AE-9BA2-280AF0A2EF9A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shackle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1EBE152-7A24-4516-BEEA-9A63E3D58C0A}" type="parTrans" cxnId="{317A8417-68D0-4C1B-A118-D22266CF1CAA}">
      <dgm:prSet/>
      <dgm:spPr/>
      <dgm:t>
        <a:bodyPr/>
        <a:lstStyle/>
        <a:p>
          <a:endParaRPr lang="en-US"/>
        </a:p>
      </dgm:t>
    </dgm:pt>
    <dgm:pt modelId="{368EF850-01BC-4F03-AF76-AA4FB23F68A6}" type="sibTrans" cxnId="{317A8417-68D0-4C1B-A118-D22266CF1CAA}">
      <dgm:prSet/>
      <dgm:spPr/>
      <dgm:t>
        <a:bodyPr/>
        <a:lstStyle/>
        <a:p>
          <a:endParaRPr lang="en-US"/>
        </a:p>
      </dgm:t>
    </dgm:pt>
    <dgm:pt modelId="{E2E74FA2-B2F1-4D7A-9464-EEFAC2DAD221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apartheid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7710E61-E90F-4ABD-B773-5B302E1A538E}" type="parTrans" cxnId="{A67498C7-652F-4BB7-A7D9-74624E0E7BC8}">
      <dgm:prSet/>
      <dgm:spPr/>
      <dgm:t>
        <a:bodyPr/>
        <a:lstStyle/>
        <a:p>
          <a:endParaRPr lang="en-US"/>
        </a:p>
      </dgm:t>
    </dgm:pt>
    <dgm:pt modelId="{CFCDDDAA-4A44-4D75-BC6B-778E0227CA5E}" type="sibTrans" cxnId="{A67498C7-652F-4BB7-A7D9-74624E0E7BC8}">
      <dgm:prSet/>
      <dgm:spPr/>
      <dgm:t>
        <a:bodyPr/>
        <a:lstStyle/>
        <a:p>
          <a:endParaRPr lang="en-US"/>
        </a:p>
      </dgm:t>
    </dgm:pt>
    <dgm:pt modelId="{35335A73-44D3-474C-949F-D3FAB763E8EA}">
      <dgm:prSet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emancipation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706B010-6FD1-4F28-9685-D0DF644C6789}" type="parTrans" cxnId="{58070861-B53D-4A82-8AFD-61B622CF20E3}">
      <dgm:prSet/>
      <dgm:spPr/>
      <dgm:t>
        <a:bodyPr/>
        <a:lstStyle/>
        <a:p>
          <a:endParaRPr lang="en-US"/>
        </a:p>
      </dgm:t>
    </dgm:pt>
    <dgm:pt modelId="{D415A106-78CF-4474-8D5A-B77DC0CB0FF9}" type="sibTrans" cxnId="{58070861-B53D-4A82-8AFD-61B622CF20E3}">
      <dgm:prSet/>
      <dgm:spPr/>
      <dgm:t>
        <a:bodyPr/>
        <a:lstStyle/>
        <a:p>
          <a:endParaRPr lang="en-US"/>
        </a:p>
      </dgm:t>
    </dgm:pt>
    <dgm:pt modelId="{116C5D4A-C129-434D-A3FB-C79BFB93D368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mythic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4439BA6-1694-4BBB-AFCD-8BE2397F922F}" type="parTrans" cxnId="{4B71DC81-415D-472F-8EEE-050D6EED9CD4}">
      <dgm:prSet/>
      <dgm:spPr/>
      <dgm:t>
        <a:bodyPr/>
        <a:lstStyle/>
        <a:p>
          <a:endParaRPr lang="en-US"/>
        </a:p>
      </dgm:t>
    </dgm:pt>
    <dgm:pt modelId="{908C1F09-DF6B-425E-9DA2-62D239AA50F7}" type="sibTrans" cxnId="{4B71DC81-415D-472F-8EEE-050D6EED9CD4}">
      <dgm:prSet/>
      <dgm:spPr/>
      <dgm:t>
        <a:bodyPr/>
        <a:lstStyle/>
        <a:p>
          <a:endParaRPr lang="en-US"/>
        </a:p>
      </dgm:t>
    </dgm:pt>
    <dgm:pt modelId="{9C4C9266-37F9-455C-989C-7B7C95C61385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charisma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EF4ADC25-1CA6-49B4-8A46-78B455ABEC9C}" type="parTrans" cxnId="{D70DA055-1728-40AF-8AC2-BF2908861900}">
      <dgm:prSet/>
      <dgm:spPr/>
      <dgm:t>
        <a:bodyPr/>
        <a:lstStyle/>
        <a:p>
          <a:endParaRPr lang="en-US"/>
        </a:p>
      </dgm:t>
    </dgm:pt>
    <dgm:pt modelId="{BE0C888A-76D3-4F24-9BD7-08EF2B27BF6C}" type="sibTrans" cxnId="{D70DA055-1728-40AF-8AC2-BF2908861900}">
      <dgm:prSet/>
      <dgm:spPr/>
      <dgm:t>
        <a:bodyPr/>
        <a:lstStyle/>
        <a:p>
          <a:endParaRPr lang="en-US"/>
        </a:p>
      </dgm:t>
    </dgm:pt>
    <dgm:pt modelId="{37D25FB5-F32C-4381-84F5-3075C44B2D06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chasm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FAA69DA-EAC5-409A-BC4A-86E54DAF2DDD}" type="parTrans" cxnId="{EBC218F0-5FE5-4CD1-AA8B-47579152B79F}">
      <dgm:prSet/>
      <dgm:spPr/>
      <dgm:t>
        <a:bodyPr/>
        <a:lstStyle/>
        <a:p>
          <a:endParaRPr lang="en-US"/>
        </a:p>
      </dgm:t>
    </dgm:pt>
    <dgm:pt modelId="{BFB86121-FF04-4BC0-8C6A-6B4E5E2D2FC4}" type="sibTrans" cxnId="{EBC218F0-5FE5-4CD1-AA8B-47579152B79F}">
      <dgm:prSet/>
      <dgm:spPr/>
      <dgm:t>
        <a:bodyPr/>
        <a:lstStyle/>
        <a:p>
          <a:endParaRPr lang="en-US"/>
        </a:p>
      </dgm:t>
    </dgm:pt>
    <dgm:pt modelId="{BC0E3FA9-0EF1-44BA-ABAC-209D366A92C3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Race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hatred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07324E0-CFB7-4B47-BE57-0CCE333BC249}" type="parTrans" cxnId="{07439485-E85C-4922-B5F5-2216B64DB7B0}">
      <dgm:prSet/>
      <dgm:spPr/>
      <dgm:t>
        <a:bodyPr/>
        <a:lstStyle/>
        <a:p>
          <a:endParaRPr lang="en-US"/>
        </a:p>
      </dgm:t>
    </dgm:pt>
    <dgm:pt modelId="{405D0E32-B483-457E-9195-1AD5D2C9B814}" type="sibTrans" cxnId="{07439485-E85C-4922-B5F5-2216B64DB7B0}">
      <dgm:prSet/>
      <dgm:spPr/>
      <dgm:t>
        <a:bodyPr/>
        <a:lstStyle/>
        <a:p>
          <a:endParaRPr lang="en-US"/>
        </a:p>
      </dgm:t>
    </dgm:pt>
    <dgm:pt modelId="{89437D24-E547-41F2-A2B8-7210DC10D1EE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personality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D528DE79-F25D-4487-A1D9-4A5BFCEF0F62}" type="parTrans" cxnId="{4CF09930-975B-410A-8F31-35DC22669FDB}">
      <dgm:prSet/>
      <dgm:spPr/>
      <dgm:t>
        <a:bodyPr/>
        <a:lstStyle/>
        <a:p>
          <a:endParaRPr lang="en-US"/>
        </a:p>
      </dgm:t>
    </dgm:pt>
    <dgm:pt modelId="{54BB9E6C-5E7D-41B0-9C8A-CC571A7B91FA}" type="sibTrans" cxnId="{4CF09930-975B-410A-8F31-35DC22669FDB}">
      <dgm:prSet/>
      <dgm:spPr/>
      <dgm:t>
        <a:bodyPr/>
        <a:lstStyle/>
        <a:p>
          <a:endParaRPr lang="en-US"/>
        </a:p>
      </dgm:t>
    </dgm:pt>
    <dgm:pt modelId="{3CD467D3-038C-4830-9ED0-A7EF4D3594B7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liberation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CD631384-9BC7-4B9F-AE7E-19A2524FBF97}" type="parTrans" cxnId="{811E76BB-BEA5-4A2F-844F-C7AA76F52858}">
      <dgm:prSet/>
      <dgm:spPr/>
      <dgm:t>
        <a:bodyPr/>
        <a:lstStyle/>
        <a:p>
          <a:endParaRPr lang="en-US"/>
        </a:p>
      </dgm:t>
    </dgm:pt>
    <dgm:pt modelId="{364B808B-CAD8-4E0B-A98D-1F86FA022CA8}" type="sibTrans" cxnId="{811E76BB-BEA5-4A2F-844F-C7AA76F52858}">
      <dgm:prSet/>
      <dgm:spPr/>
      <dgm:t>
        <a:bodyPr/>
        <a:lstStyle/>
        <a:p>
          <a:endParaRPr lang="en-US"/>
        </a:p>
      </dgm:t>
    </dgm:pt>
    <dgm:pt modelId="{C47DFC1C-69F5-4FD7-A2F3-DA11BF117A86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gap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D25A239-A6AC-4C77-9EE3-83918DFA14D6}" type="parTrans" cxnId="{1C0758B2-EBD0-4AA9-BA2F-5549CD2CEC7D}">
      <dgm:prSet/>
      <dgm:spPr/>
      <dgm:t>
        <a:bodyPr/>
        <a:lstStyle/>
        <a:p>
          <a:endParaRPr lang="en-US"/>
        </a:p>
      </dgm:t>
    </dgm:pt>
    <dgm:pt modelId="{682A5304-990D-4EF0-AA70-23F194B4802E}" type="sibTrans" cxnId="{1C0758B2-EBD0-4AA9-BA2F-5549CD2CEC7D}">
      <dgm:prSet/>
      <dgm:spPr/>
      <dgm:t>
        <a:bodyPr/>
        <a:lstStyle/>
        <a:p>
          <a:endParaRPr lang="en-US"/>
        </a:p>
      </dgm:t>
    </dgm:pt>
    <dgm:pt modelId="{E5A66E91-2498-4039-994C-D0F8066996E4}">
      <dgm:prSet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unity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ACFCC1E-F9BF-42A5-B808-7E69F1A78927}" type="parTrans" cxnId="{DBEFF0C8-0835-4124-AE3B-654DE82F6BB0}">
      <dgm:prSet/>
      <dgm:spPr/>
      <dgm:t>
        <a:bodyPr/>
        <a:lstStyle/>
        <a:p>
          <a:endParaRPr lang="en-US"/>
        </a:p>
      </dgm:t>
    </dgm:pt>
    <dgm:pt modelId="{437639AE-15DD-43E6-B962-7DE107ABACE3}" type="sibTrans" cxnId="{DBEFF0C8-0835-4124-AE3B-654DE82F6BB0}">
      <dgm:prSet/>
      <dgm:spPr/>
      <dgm:t>
        <a:bodyPr/>
        <a:lstStyle/>
        <a:p>
          <a:endParaRPr lang="en-US"/>
        </a:p>
      </dgm:t>
    </dgm:pt>
    <dgm:pt modelId="{C1D51236-7B78-494A-8EC1-1BB54A5B6F63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closure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ACEB382-7CB9-4DF5-804C-DFD2B50C2FD6}" type="parTrans" cxnId="{E8E4B05C-FCA8-49DB-A1F8-F055B6817652}">
      <dgm:prSet/>
      <dgm:spPr/>
      <dgm:t>
        <a:bodyPr/>
        <a:lstStyle/>
        <a:p>
          <a:endParaRPr lang="en-US"/>
        </a:p>
      </dgm:t>
    </dgm:pt>
    <dgm:pt modelId="{EE7E6B75-C212-43B0-A8F2-8B1A35D88570}" type="sibTrans" cxnId="{E8E4B05C-FCA8-49DB-A1F8-F055B6817652}">
      <dgm:prSet/>
      <dgm:spPr/>
      <dgm:t>
        <a:bodyPr/>
        <a:lstStyle/>
        <a:p>
          <a:endParaRPr lang="en-US"/>
        </a:p>
      </dgm:t>
    </dgm:pt>
    <dgm:pt modelId="{4534EBB0-5663-490F-9D2E-D8E8BA5A0AD0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bandage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9765B60-9F4C-496A-BA20-DE6DA06D6A94}" type="parTrans" cxnId="{F781FB6C-469C-4CE5-A753-E045BC5AA189}">
      <dgm:prSet/>
      <dgm:spPr/>
      <dgm:t>
        <a:bodyPr/>
        <a:lstStyle/>
        <a:p>
          <a:endParaRPr lang="en-US"/>
        </a:p>
      </dgm:t>
    </dgm:pt>
    <dgm:pt modelId="{2710B6D7-7125-4B64-98A0-DDA082E59B6E}" type="sibTrans" cxnId="{F781FB6C-469C-4CE5-A753-E045BC5AA189}">
      <dgm:prSet/>
      <dgm:spPr/>
      <dgm:t>
        <a:bodyPr/>
        <a:lstStyle/>
        <a:p>
          <a:endParaRPr lang="en-US"/>
        </a:p>
      </dgm:t>
    </dgm:pt>
    <dgm:pt modelId="{D2B7993A-806B-48F1-BBA1-82484EB7A127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repulsion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8DA859C2-A5D0-4AC8-8E31-F1CB7CB012F0}" type="parTrans" cxnId="{5BCD0C5C-910C-4E2C-BD88-4C26690D5162}">
      <dgm:prSet/>
      <dgm:spPr/>
      <dgm:t>
        <a:bodyPr/>
        <a:lstStyle/>
        <a:p>
          <a:endParaRPr lang="en-US"/>
        </a:p>
      </dgm:t>
    </dgm:pt>
    <dgm:pt modelId="{9CE22263-8C90-491B-88F8-95235D499A35}" type="sibTrans" cxnId="{5BCD0C5C-910C-4E2C-BD88-4C26690D5162}">
      <dgm:prSet/>
      <dgm:spPr/>
      <dgm:t>
        <a:bodyPr/>
        <a:lstStyle/>
        <a:p>
          <a:endParaRPr lang="en-US"/>
        </a:p>
      </dgm:t>
    </dgm:pt>
    <dgm:pt modelId="{351EC101-AC08-4073-B106-87A0688423F1}" type="pres">
      <dgm:prSet presAssocID="{3417A068-8DB1-472C-9244-6804C56F6F4A}" presName="theList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812946-E642-461B-93CE-2B4D238155D3}" type="pres">
      <dgm:prSet presAssocID="{8230FD41-B8AA-4A03-9E57-646E2362BC2D}" presName="compNode" presStyleCnt="0"/>
      <dgm:spPr/>
    </dgm:pt>
    <dgm:pt modelId="{DD136C31-BB37-48DB-B29C-68185121DDDC}" type="pres">
      <dgm:prSet presAssocID="{8230FD41-B8AA-4A03-9E57-646E2362BC2D}" presName="aNode" presStyleLbl="bgShp" presStyleIdx="0" presStyleCnt="3" custLinFactNeighborX="-213"/>
      <dgm:spPr/>
      <dgm:t>
        <a:bodyPr/>
        <a:lstStyle/>
        <a:p>
          <a:endParaRPr lang="en-US"/>
        </a:p>
      </dgm:t>
    </dgm:pt>
    <dgm:pt modelId="{0831CFE8-12BB-4543-93A1-6A4151917C29}" type="pres">
      <dgm:prSet presAssocID="{8230FD41-B8AA-4A03-9E57-646E2362BC2D}" presName="textNode" presStyleLbl="bgShp" presStyleIdx="0" presStyleCnt="3"/>
      <dgm:spPr/>
      <dgm:t>
        <a:bodyPr/>
        <a:lstStyle/>
        <a:p>
          <a:endParaRPr lang="en-US"/>
        </a:p>
      </dgm:t>
    </dgm:pt>
    <dgm:pt modelId="{7DCF3A6A-5FD7-4D68-A77F-D74B2E194218}" type="pres">
      <dgm:prSet presAssocID="{8230FD41-B8AA-4A03-9E57-646E2362BC2D}" presName="compChildNode" presStyleCnt="0"/>
      <dgm:spPr/>
    </dgm:pt>
    <dgm:pt modelId="{3987026F-A6FC-40D1-B381-A34987257C14}" type="pres">
      <dgm:prSet presAssocID="{8230FD41-B8AA-4A03-9E57-646E2362BC2D}" presName="theInnerList" presStyleCnt="0"/>
      <dgm:spPr/>
    </dgm:pt>
    <dgm:pt modelId="{15D6DE38-555A-48E3-B90E-50683AC75427}" type="pres">
      <dgm:prSet presAssocID="{A31DB160-A43A-4A53-B531-D5710A6358E8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26CB0-68FF-4692-9C87-74AA77DEB0DA}" type="pres">
      <dgm:prSet presAssocID="{A31DB160-A43A-4A53-B531-D5710A6358E8}" presName="aSpace2" presStyleCnt="0"/>
      <dgm:spPr/>
    </dgm:pt>
    <dgm:pt modelId="{DE80136B-B414-42F9-BE0C-0A3274B4328E}" type="pres">
      <dgm:prSet presAssocID="{E5A66E91-2498-4039-994C-D0F8066996E4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FDD80-E980-4D08-BF3F-771A724ED800}" type="pres">
      <dgm:prSet presAssocID="{E5A66E91-2498-4039-994C-D0F8066996E4}" presName="aSpace2" presStyleCnt="0"/>
      <dgm:spPr/>
    </dgm:pt>
    <dgm:pt modelId="{4969A8AF-A56D-4732-B9A2-0952D04D3924}" type="pres">
      <dgm:prSet presAssocID="{4534EBB0-5663-490F-9D2E-D8E8BA5A0AD0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7A21D-C644-49B4-B125-66DC35D16B9A}" type="pres">
      <dgm:prSet presAssocID="{4534EBB0-5663-490F-9D2E-D8E8BA5A0AD0}" presName="aSpace2" presStyleCnt="0"/>
      <dgm:spPr/>
    </dgm:pt>
    <dgm:pt modelId="{31632A2A-6536-4FEE-8A9D-53FB563341DA}" type="pres">
      <dgm:prSet presAssocID="{D2B7993A-806B-48F1-BBA1-82484EB7A127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0AAA8-F911-40F8-ACD8-22FBD282510B}" type="pres">
      <dgm:prSet presAssocID="{D2B7993A-806B-48F1-BBA1-82484EB7A127}" presName="aSpace2" presStyleCnt="0"/>
      <dgm:spPr/>
    </dgm:pt>
    <dgm:pt modelId="{4A0D744C-86B3-4BB5-B1CF-AD4E9DFE4588}" type="pres">
      <dgm:prSet presAssocID="{C1D51236-7B78-494A-8EC1-1BB54A5B6F63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C3D43-836F-4388-95AE-C109E90FDBBA}" type="pres">
      <dgm:prSet presAssocID="{C1D51236-7B78-494A-8EC1-1BB54A5B6F63}" presName="aSpace2" presStyleCnt="0"/>
      <dgm:spPr/>
    </dgm:pt>
    <dgm:pt modelId="{8698623B-D1F3-46B1-A603-5F00627448FA}" type="pres">
      <dgm:prSet presAssocID="{5A416DCC-5DE0-4BB0-931D-3ACDCB5DE1D3}" presName="childNode" presStyleLbl="node1" presStyleIdx="5" presStyleCnt="18" custLinFactNeighborX="-683" custLinFactNeighborY="29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18CF2-4E35-407E-BDF3-3005409B3A44}" type="pres">
      <dgm:prSet presAssocID="{8230FD41-B8AA-4A03-9E57-646E2362BC2D}" presName="aSpace" presStyleCnt="0"/>
      <dgm:spPr/>
    </dgm:pt>
    <dgm:pt modelId="{54208191-E890-4B43-AEC0-E1780A001BA0}" type="pres">
      <dgm:prSet presAssocID="{3F74E8C4-D9AC-4474-B60D-09C5BDDACDD4}" presName="compNode" presStyleCnt="0"/>
      <dgm:spPr/>
    </dgm:pt>
    <dgm:pt modelId="{397D02B5-8F60-45C2-8AB6-06493BAC744F}" type="pres">
      <dgm:prSet presAssocID="{3F74E8C4-D9AC-4474-B60D-09C5BDDACDD4}" presName="aNode" presStyleLbl="bgShp" presStyleIdx="1" presStyleCnt="3" custLinFactNeighborX="-1558"/>
      <dgm:spPr/>
      <dgm:t>
        <a:bodyPr/>
        <a:lstStyle/>
        <a:p>
          <a:endParaRPr lang="en-US"/>
        </a:p>
      </dgm:t>
    </dgm:pt>
    <dgm:pt modelId="{49FC7528-8C3B-489D-BD50-0901718F4F5A}" type="pres">
      <dgm:prSet presAssocID="{3F74E8C4-D9AC-4474-B60D-09C5BDDACDD4}" presName="textNode" presStyleLbl="bgShp" presStyleIdx="1" presStyleCnt="3"/>
      <dgm:spPr/>
      <dgm:t>
        <a:bodyPr/>
        <a:lstStyle/>
        <a:p>
          <a:endParaRPr lang="en-US"/>
        </a:p>
      </dgm:t>
    </dgm:pt>
    <dgm:pt modelId="{AEF0C819-2DA5-4623-85F8-01AE2FA09947}" type="pres">
      <dgm:prSet presAssocID="{3F74E8C4-D9AC-4474-B60D-09C5BDDACDD4}" presName="compChildNode" presStyleCnt="0"/>
      <dgm:spPr/>
    </dgm:pt>
    <dgm:pt modelId="{C06150AE-BCA1-4AB6-8F6B-61E960680912}" type="pres">
      <dgm:prSet presAssocID="{3F74E8C4-D9AC-4474-B60D-09C5BDDACDD4}" presName="theInnerList" presStyleCnt="0"/>
      <dgm:spPr/>
    </dgm:pt>
    <dgm:pt modelId="{3D088C42-D82C-4802-9762-0EBBDDB2233C}" type="pres">
      <dgm:prSet presAssocID="{DD53BE81-ACFB-43A2-86B2-02849B7220CB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205D6-1B4B-4E04-BC78-300D03019737}" type="pres">
      <dgm:prSet presAssocID="{DD53BE81-ACFB-43A2-86B2-02849B7220CB}" presName="aSpace2" presStyleCnt="0"/>
      <dgm:spPr/>
    </dgm:pt>
    <dgm:pt modelId="{A485B739-0318-4209-9116-D9ABD10306EF}" type="pres">
      <dgm:prSet presAssocID="{BC0E3FA9-0EF1-44BA-ABAC-209D366A92C3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483B4-4B5B-4853-8397-903E356DF787}" type="pres">
      <dgm:prSet presAssocID="{BC0E3FA9-0EF1-44BA-ABAC-209D366A92C3}" presName="aSpace2" presStyleCnt="0"/>
      <dgm:spPr/>
    </dgm:pt>
    <dgm:pt modelId="{6111C208-63E6-4E06-AC4A-7E4365A79775}" type="pres">
      <dgm:prSet presAssocID="{3CD467D3-038C-4830-9ED0-A7EF4D3594B7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92B50-7381-43DC-8106-2D4F5C4689D2}" type="pres">
      <dgm:prSet presAssocID="{3CD467D3-038C-4830-9ED0-A7EF4D3594B7}" presName="aSpace2" presStyleCnt="0"/>
      <dgm:spPr/>
    </dgm:pt>
    <dgm:pt modelId="{2BD1AEA9-DC09-4D22-B00C-B3BBDDB0C89C}" type="pres">
      <dgm:prSet presAssocID="{89437D24-E547-41F2-A2B8-7210DC10D1EE}" presName="childNode" presStyleLbl="node1" presStyleIdx="9" presStyleCnt="18" custLinFactNeighborX="-126" custLinFactNeighborY="51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579C1-DD4D-4439-94B7-291C8C79C10D}" type="pres">
      <dgm:prSet presAssocID="{89437D24-E547-41F2-A2B8-7210DC10D1EE}" presName="aSpace2" presStyleCnt="0"/>
      <dgm:spPr/>
    </dgm:pt>
    <dgm:pt modelId="{B130178F-0CDE-4395-AF88-CD310A1485D7}" type="pres">
      <dgm:prSet presAssocID="{C47DFC1C-69F5-4FD7-A2F3-DA11BF117A86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0F75B-3697-4C45-BC59-142FAE5DDF7B}" type="pres">
      <dgm:prSet presAssocID="{C47DFC1C-69F5-4FD7-A2F3-DA11BF117A86}" presName="aSpace2" presStyleCnt="0"/>
      <dgm:spPr/>
    </dgm:pt>
    <dgm:pt modelId="{40C3734C-67D7-4C36-A9BF-E1408131F26F}" type="pres">
      <dgm:prSet presAssocID="{52D1791B-2A76-4C96-8313-D698565F475A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4E58-7091-4545-BE74-5FB31258FB4E}" type="pres">
      <dgm:prSet presAssocID="{3F74E8C4-D9AC-4474-B60D-09C5BDDACDD4}" presName="aSpace" presStyleCnt="0"/>
      <dgm:spPr/>
    </dgm:pt>
    <dgm:pt modelId="{2862B8E5-B277-41C0-BC85-9C1E67D019DE}" type="pres">
      <dgm:prSet presAssocID="{E85BA2CA-CE5C-4699-AE5B-102BEDFBBB05}" presName="compNode" presStyleCnt="0"/>
      <dgm:spPr/>
    </dgm:pt>
    <dgm:pt modelId="{5FE29C5B-D098-4A47-95AF-172699EB2564}" type="pres">
      <dgm:prSet presAssocID="{E85BA2CA-CE5C-4699-AE5B-102BEDFBBB05}" presName="aNode" presStyleLbl="bgShp" presStyleIdx="2" presStyleCnt="3"/>
      <dgm:spPr/>
      <dgm:t>
        <a:bodyPr/>
        <a:lstStyle/>
        <a:p>
          <a:endParaRPr lang="en-US"/>
        </a:p>
      </dgm:t>
    </dgm:pt>
    <dgm:pt modelId="{867B17F5-61C1-493E-8322-37D6EDE37AFC}" type="pres">
      <dgm:prSet presAssocID="{E85BA2CA-CE5C-4699-AE5B-102BEDFBBB05}" presName="textNode" presStyleLbl="bgShp" presStyleIdx="2" presStyleCnt="3"/>
      <dgm:spPr/>
      <dgm:t>
        <a:bodyPr/>
        <a:lstStyle/>
        <a:p>
          <a:endParaRPr lang="en-US"/>
        </a:p>
      </dgm:t>
    </dgm:pt>
    <dgm:pt modelId="{808CD3E4-6817-4929-8572-44F187EAF462}" type="pres">
      <dgm:prSet presAssocID="{E85BA2CA-CE5C-4699-AE5B-102BEDFBBB05}" presName="compChildNode" presStyleCnt="0"/>
      <dgm:spPr/>
    </dgm:pt>
    <dgm:pt modelId="{92FA8448-719C-4A0C-A568-240A63C3CEAC}" type="pres">
      <dgm:prSet presAssocID="{E85BA2CA-CE5C-4699-AE5B-102BEDFBBB05}" presName="theInnerList" presStyleCnt="0"/>
      <dgm:spPr/>
    </dgm:pt>
    <dgm:pt modelId="{9EA6611C-4FBD-4A31-B5ED-BC979060F7AC}" type="pres">
      <dgm:prSet presAssocID="{26966DB3-AF07-42AE-9BA2-280AF0A2EF9A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02B72-E0B7-4214-A3E8-69A6A1602DE1}" type="pres">
      <dgm:prSet presAssocID="{26966DB3-AF07-42AE-9BA2-280AF0A2EF9A}" presName="aSpace2" presStyleCnt="0"/>
      <dgm:spPr/>
    </dgm:pt>
    <dgm:pt modelId="{2F7E9807-8AA5-4C3E-8B38-436E53BACC9A}" type="pres">
      <dgm:prSet presAssocID="{E2E74FA2-B2F1-4D7A-9464-EEFAC2DAD221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CC844-FC04-4BB8-BED0-7A9F5A5CC99A}" type="pres">
      <dgm:prSet presAssocID="{E2E74FA2-B2F1-4D7A-9464-EEFAC2DAD221}" presName="aSpace2" presStyleCnt="0"/>
      <dgm:spPr/>
    </dgm:pt>
    <dgm:pt modelId="{E986770F-5F0B-49C2-9389-A88C2E7E11A6}" type="pres">
      <dgm:prSet presAssocID="{35335A73-44D3-474C-949F-D3FAB763E8EA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DE12F-1C57-4837-BC26-F950F4C05647}" type="pres">
      <dgm:prSet presAssocID="{35335A73-44D3-474C-949F-D3FAB763E8EA}" presName="aSpace2" presStyleCnt="0"/>
      <dgm:spPr/>
    </dgm:pt>
    <dgm:pt modelId="{83AD485D-3786-43EB-A956-F08E6AC16804}" type="pres">
      <dgm:prSet presAssocID="{9C4C9266-37F9-455C-989C-7B7C95C61385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71C10-03D9-4735-A7CA-655771A175A8}" type="pres">
      <dgm:prSet presAssocID="{9C4C9266-37F9-455C-989C-7B7C95C61385}" presName="aSpace2" presStyleCnt="0"/>
      <dgm:spPr/>
    </dgm:pt>
    <dgm:pt modelId="{F9215EED-2CBE-49A7-84E6-41F974AE365A}" type="pres">
      <dgm:prSet presAssocID="{37D25FB5-F32C-4381-84F5-3075C44B2D06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84E17-FCFF-4E0B-8D58-16E74990E790}" type="pres">
      <dgm:prSet presAssocID="{37D25FB5-F32C-4381-84F5-3075C44B2D06}" presName="aSpace2" presStyleCnt="0"/>
      <dgm:spPr/>
    </dgm:pt>
    <dgm:pt modelId="{8B0C37B6-9BE9-4E23-87A1-F9321362235E}" type="pres">
      <dgm:prSet presAssocID="{116C5D4A-C129-434D-A3FB-C79BFB93D368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4D366-D747-451D-8D16-E13D06A171D7}" type="presOf" srcId="{4534EBB0-5663-490F-9D2E-D8E8BA5A0AD0}" destId="{4969A8AF-A56D-4732-B9A2-0952D04D3924}" srcOrd="0" destOrd="0" presId="urn:microsoft.com/office/officeart/2005/8/layout/lProcess2"/>
    <dgm:cxn modelId="{B218A971-487E-4B62-905F-71845345042D}" type="presOf" srcId="{D2B7993A-806B-48F1-BBA1-82484EB7A127}" destId="{31632A2A-6536-4FEE-8A9D-53FB563341DA}" srcOrd="0" destOrd="0" presId="urn:microsoft.com/office/officeart/2005/8/layout/lProcess2"/>
    <dgm:cxn modelId="{5A45E28A-0FD3-406D-911E-26802DA3724C}" type="presOf" srcId="{8230FD41-B8AA-4A03-9E57-646E2362BC2D}" destId="{DD136C31-BB37-48DB-B29C-68185121DDDC}" srcOrd="0" destOrd="0" presId="urn:microsoft.com/office/officeart/2005/8/layout/lProcess2"/>
    <dgm:cxn modelId="{DBEFF0C8-0835-4124-AE3B-654DE82F6BB0}" srcId="{8230FD41-B8AA-4A03-9E57-646E2362BC2D}" destId="{E5A66E91-2498-4039-994C-D0F8066996E4}" srcOrd="1" destOrd="0" parTransId="{6ACFCC1E-F9BF-42A5-B808-7E69F1A78927}" sibTransId="{437639AE-15DD-43E6-B962-7DE107ABACE3}"/>
    <dgm:cxn modelId="{59EC7665-8807-4420-83AA-F9781F3DAAEC}" type="presOf" srcId="{52D1791B-2A76-4C96-8313-D698565F475A}" destId="{40C3734C-67D7-4C36-A9BF-E1408131F26F}" srcOrd="0" destOrd="0" presId="urn:microsoft.com/office/officeart/2005/8/layout/lProcess2"/>
    <dgm:cxn modelId="{1BDE61B4-2572-4971-A2BC-FA800E90BE30}" type="presOf" srcId="{5A416DCC-5DE0-4BB0-931D-3ACDCB5DE1D3}" destId="{8698623B-D1F3-46B1-A603-5F00627448FA}" srcOrd="0" destOrd="0" presId="urn:microsoft.com/office/officeart/2005/8/layout/lProcess2"/>
    <dgm:cxn modelId="{4B71DC81-415D-472F-8EEE-050D6EED9CD4}" srcId="{E85BA2CA-CE5C-4699-AE5B-102BEDFBBB05}" destId="{116C5D4A-C129-434D-A3FB-C79BFB93D368}" srcOrd="5" destOrd="0" parTransId="{B4439BA6-1694-4BBB-AFCD-8BE2397F922F}" sibTransId="{908C1F09-DF6B-425E-9DA2-62D239AA50F7}"/>
    <dgm:cxn modelId="{9F8002EA-936C-406C-95D0-9DE009ECE5E2}" type="presOf" srcId="{DD53BE81-ACFB-43A2-86B2-02849B7220CB}" destId="{3D088C42-D82C-4802-9762-0EBBDDB2233C}" srcOrd="0" destOrd="0" presId="urn:microsoft.com/office/officeart/2005/8/layout/lProcess2"/>
    <dgm:cxn modelId="{2D9535F0-997D-4EB5-BD99-6B98E5992B3F}" type="presOf" srcId="{BC0E3FA9-0EF1-44BA-ABAC-209D366A92C3}" destId="{A485B739-0318-4209-9116-D9ABD10306EF}" srcOrd="0" destOrd="0" presId="urn:microsoft.com/office/officeart/2005/8/layout/lProcess2"/>
    <dgm:cxn modelId="{5D8D0996-C1F5-457E-9DD3-8382D3AB6670}" srcId="{3417A068-8DB1-472C-9244-6804C56F6F4A}" destId="{E85BA2CA-CE5C-4699-AE5B-102BEDFBBB05}" srcOrd="2" destOrd="0" parTransId="{84BDCCF9-C8AC-4528-9DAD-051DA1A2CECE}" sibTransId="{AE20B4E1-76A4-4DBA-94D8-51F47E2A4930}"/>
    <dgm:cxn modelId="{23A1E2D2-C9E5-4D4C-96BE-6D221530ED62}" srcId="{3417A068-8DB1-472C-9244-6804C56F6F4A}" destId="{3F74E8C4-D9AC-4474-B60D-09C5BDDACDD4}" srcOrd="1" destOrd="0" parTransId="{2B72918D-1FDC-439D-ACDC-F58D3A62FFF5}" sibTransId="{FB20F376-0A42-4B26-AFF4-084A1DC4B979}"/>
    <dgm:cxn modelId="{F781FB6C-469C-4CE5-A753-E045BC5AA189}" srcId="{8230FD41-B8AA-4A03-9E57-646E2362BC2D}" destId="{4534EBB0-5663-490F-9D2E-D8E8BA5A0AD0}" srcOrd="2" destOrd="0" parTransId="{39765B60-9F4C-496A-BA20-DE6DA06D6A94}" sibTransId="{2710B6D7-7125-4B64-98A0-DDA082E59B6E}"/>
    <dgm:cxn modelId="{4D400B60-2225-4108-8B48-3BD72250450D}" type="presOf" srcId="{3CD467D3-038C-4830-9ED0-A7EF4D3594B7}" destId="{6111C208-63E6-4E06-AC4A-7E4365A79775}" srcOrd="0" destOrd="0" presId="urn:microsoft.com/office/officeart/2005/8/layout/lProcess2"/>
    <dgm:cxn modelId="{5BCD0C5C-910C-4E2C-BD88-4C26690D5162}" srcId="{8230FD41-B8AA-4A03-9E57-646E2362BC2D}" destId="{D2B7993A-806B-48F1-BBA1-82484EB7A127}" srcOrd="3" destOrd="0" parTransId="{8DA859C2-A5D0-4AC8-8E31-F1CB7CB012F0}" sibTransId="{9CE22263-8C90-491B-88F8-95235D499A35}"/>
    <dgm:cxn modelId="{463AB71F-35B4-4F85-80F1-136F1426BE40}" type="presOf" srcId="{E5A66E91-2498-4039-994C-D0F8066996E4}" destId="{DE80136B-B414-42F9-BE0C-0A3274B4328E}" srcOrd="0" destOrd="0" presId="urn:microsoft.com/office/officeart/2005/8/layout/lProcess2"/>
    <dgm:cxn modelId="{D70DA055-1728-40AF-8AC2-BF2908861900}" srcId="{E85BA2CA-CE5C-4699-AE5B-102BEDFBBB05}" destId="{9C4C9266-37F9-455C-989C-7B7C95C61385}" srcOrd="3" destOrd="0" parTransId="{EF4ADC25-1CA6-49B4-8A46-78B455ABEC9C}" sibTransId="{BE0C888A-76D3-4F24-9BD7-08EF2B27BF6C}"/>
    <dgm:cxn modelId="{8D2D2E20-21F1-4A38-84B7-5A69F14E7810}" type="presOf" srcId="{26966DB3-AF07-42AE-9BA2-280AF0A2EF9A}" destId="{9EA6611C-4FBD-4A31-B5ED-BC979060F7AC}" srcOrd="0" destOrd="0" presId="urn:microsoft.com/office/officeart/2005/8/layout/lProcess2"/>
    <dgm:cxn modelId="{DAA59841-0D10-453C-9205-A8E13C8AEF42}" srcId="{8230FD41-B8AA-4A03-9E57-646E2362BC2D}" destId="{A31DB160-A43A-4A53-B531-D5710A6358E8}" srcOrd="0" destOrd="0" parTransId="{16FB8885-CE23-49D6-B4DC-EB133B88C65C}" sibTransId="{741F085A-7021-45B9-8771-D2481416BC93}"/>
    <dgm:cxn modelId="{085FF28B-C13A-41CA-ACAA-45A7866FFB44}" srcId="{3F74E8C4-D9AC-4474-B60D-09C5BDDACDD4}" destId="{DD53BE81-ACFB-43A2-86B2-02849B7220CB}" srcOrd="0" destOrd="0" parTransId="{0DA6BE98-92CA-4F7B-BD50-5855914C0C27}" sibTransId="{68909E6A-A924-4612-B168-023E000F6C68}"/>
    <dgm:cxn modelId="{EDB317E8-E278-4FDF-BA6B-E1E6545C9EB2}" type="presOf" srcId="{3F74E8C4-D9AC-4474-B60D-09C5BDDACDD4}" destId="{49FC7528-8C3B-489D-BD50-0901718F4F5A}" srcOrd="1" destOrd="0" presId="urn:microsoft.com/office/officeart/2005/8/layout/lProcess2"/>
    <dgm:cxn modelId="{317A8417-68D0-4C1B-A118-D22266CF1CAA}" srcId="{E85BA2CA-CE5C-4699-AE5B-102BEDFBBB05}" destId="{26966DB3-AF07-42AE-9BA2-280AF0A2EF9A}" srcOrd="0" destOrd="0" parTransId="{A1EBE152-7A24-4516-BEEA-9A63E3D58C0A}" sibTransId="{368EF850-01BC-4F03-AF76-AA4FB23F68A6}"/>
    <dgm:cxn modelId="{07439485-E85C-4922-B5F5-2216B64DB7B0}" srcId="{3F74E8C4-D9AC-4474-B60D-09C5BDDACDD4}" destId="{BC0E3FA9-0EF1-44BA-ABAC-209D366A92C3}" srcOrd="1" destOrd="0" parTransId="{207324E0-CFB7-4B47-BE57-0CCE333BC249}" sibTransId="{405D0E32-B483-457E-9195-1AD5D2C9B814}"/>
    <dgm:cxn modelId="{B743885C-4E08-43A1-AA04-75551B06793F}" srcId="{3417A068-8DB1-472C-9244-6804C56F6F4A}" destId="{8230FD41-B8AA-4A03-9E57-646E2362BC2D}" srcOrd="0" destOrd="0" parTransId="{D3C5E5C6-1A07-4A94-A9BD-83EBB81A11BB}" sibTransId="{D3446819-14EC-47DC-A6A5-52D576BC9473}"/>
    <dgm:cxn modelId="{A67498C7-652F-4BB7-A7D9-74624E0E7BC8}" srcId="{E85BA2CA-CE5C-4699-AE5B-102BEDFBBB05}" destId="{E2E74FA2-B2F1-4D7A-9464-EEFAC2DAD221}" srcOrd="1" destOrd="0" parTransId="{07710E61-E90F-4ABD-B773-5B302E1A538E}" sibTransId="{CFCDDDAA-4A44-4D75-BC6B-778E0227CA5E}"/>
    <dgm:cxn modelId="{814E72A8-8188-43A8-8622-3D8422150AF0}" type="presOf" srcId="{E85BA2CA-CE5C-4699-AE5B-102BEDFBBB05}" destId="{5FE29C5B-D098-4A47-95AF-172699EB2564}" srcOrd="0" destOrd="0" presId="urn:microsoft.com/office/officeart/2005/8/layout/lProcess2"/>
    <dgm:cxn modelId="{811E76BB-BEA5-4A2F-844F-C7AA76F52858}" srcId="{3F74E8C4-D9AC-4474-B60D-09C5BDDACDD4}" destId="{3CD467D3-038C-4830-9ED0-A7EF4D3594B7}" srcOrd="2" destOrd="0" parTransId="{CD631384-9BC7-4B9F-AE7E-19A2524FBF97}" sibTransId="{364B808B-CAD8-4E0B-A98D-1F86FA022CA8}"/>
    <dgm:cxn modelId="{9AE1631C-E1F6-41CA-BBE2-918628BBD364}" type="presOf" srcId="{35335A73-44D3-474C-949F-D3FAB763E8EA}" destId="{E986770F-5F0B-49C2-9389-A88C2E7E11A6}" srcOrd="0" destOrd="0" presId="urn:microsoft.com/office/officeart/2005/8/layout/lProcess2"/>
    <dgm:cxn modelId="{11F44959-4CE0-4068-BDF4-2505B756560E}" type="presOf" srcId="{E2E74FA2-B2F1-4D7A-9464-EEFAC2DAD221}" destId="{2F7E9807-8AA5-4C3E-8B38-436E53BACC9A}" srcOrd="0" destOrd="0" presId="urn:microsoft.com/office/officeart/2005/8/layout/lProcess2"/>
    <dgm:cxn modelId="{E8E4B05C-FCA8-49DB-A1F8-F055B6817652}" srcId="{8230FD41-B8AA-4A03-9E57-646E2362BC2D}" destId="{C1D51236-7B78-494A-8EC1-1BB54A5B6F63}" srcOrd="4" destOrd="0" parTransId="{BACEB382-7CB9-4DF5-804C-DFD2B50C2FD6}" sibTransId="{EE7E6B75-C212-43B0-A8F2-8B1A35D88570}"/>
    <dgm:cxn modelId="{0F136E1E-62AD-43B1-8986-6B1C2958890A}" type="presOf" srcId="{A31DB160-A43A-4A53-B531-D5710A6358E8}" destId="{15D6DE38-555A-48E3-B90E-50683AC75427}" srcOrd="0" destOrd="0" presId="urn:microsoft.com/office/officeart/2005/8/layout/lProcess2"/>
    <dgm:cxn modelId="{37C101E5-2DB3-4002-8304-EF2AE9CB78D7}" type="presOf" srcId="{C47DFC1C-69F5-4FD7-A2F3-DA11BF117A86}" destId="{B130178F-0CDE-4395-AF88-CD310A1485D7}" srcOrd="0" destOrd="0" presId="urn:microsoft.com/office/officeart/2005/8/layout/lProcess2"/>
    <dgm:cxn modelId="{FBBE6A68-E537-4DE5-A901-60EBDC956396}" type="presOf" srcId="{37D25FB5-F32C-4381-84F5-3075C44B2D06}" destId="{F9215EED-2CBE-49A7-84E6-41F974AE365A}" srcOrd="0" destOrd="0" presId="urn:microsoft.com/office/officeart/2005/8/layout/lProcess2"/>
    <dgm:cxn modelId="{58070861-B53D-4A82-8AFD-61B622CF20E3}" srcId="{E85BA2CA-CE5C-4699-AE5B-102BEDFBBB05}" destId="{35335A73-44D3-474C-949F-D3FAB763E8EA}" srcOrd="2" destOrd="0" parTransId="{8706B010-6FD1-4F28-9685-D0DF644C6789}" sibTransId="{D415A106-78CF-4474-8D5A-B77DC0CB0FF9}"/>
    <dgm:cxn modelId="{23EFDA8B-67C7-4FCF-9AD9-28D16ADB5F85}" type="presOf" srcId="{3417A068-8DB1-472C-9244-6804C56F6F4A}" destId="{351EC101-AC08-4073-B106-87A0688423F1}" srcOrd="0" destOrd="0" presId="urn:microsoft.com/office/officeart/2005/8/layout/lProcess2"/>
    <dgm:cxn modelId="{EBC218F0-5FE5-4CD1-AA8B-47579152B79F}" srcId="{E85BA2CA-CE5C-4699-AE5B-102BEDFBBB05}" destId="{37D25FB5-F32C-4381-84F5-3075C44B2D06}" srcOrd="4" destOrd="0" parTransId="{5FAA69DA-EAC5-409A-BC4A-86E54DAF2DDD}" sibTransId="{BFB86121-FF04-4BC0-8C6A-6B4E5E2D2FC4}"/>
    <dgm:cxn modelId="{4E1683DD-E4CC-47A4-B5D9-D83476002868}" srcId="{8230FD41-B8AA-4A03-9E57-646E2362BC2D}" destId="{5A416DCC-5DE0-4BB0-931D-3ACDCB5DE1D3}" srcOrd="5" destOrd="0" parTransId="{A63A6D34-32E4-4A9E-A4FD-C516BB5B41F2}" sibTransId="{9E7CA8A3-FD7D-4F25-B250-5191D88437FE}"/>
    <dgm:cxn modelId="{ECA36E95-177A-4D7D-89FE-A0B9F92A6DB2}" srcId="{3F74E8C4-D9AC-4474-B60D-09C5BDDACDD4}" destId="{52D1791B-2A76-4C96-8313-D698565F475A}" srcOrd="5" destOrd="0" parTransId="{1B8E431B-372D-4577-9555-ED91B1524A76}" sibTransId="{FA701B20-2FD9-4A0D-B8BA-0D90BF1CD47F}"/>
    <dgm:cxn modelId="{B24A9235-3617-4CE1-BB1C-F4598A4625C6}" type="presOf" srcId="{C1D51236-7B78-494A-8EC1-1BB54A5B6F63}" destId="{4A0D744C-86B3-4BB5-B1CF-AD4E9DFE4588}" srcOrd="0" destOrd="0" presId="urn:microsoft.com/office/officeart/2005/8/layout/lProcess2"/>
    <dgm:cxn modelId="{04CB5CB1-B114-433C-AC33-DC91742DEE4D}" type="presOf" srcId="{9C4C9266-37F9-455C-989C-7B7C95C61385}" destId="{83AD485D-3786-43EB-A956-F08E6AC16804}" srcOrd="0" destOrd="0" presId="urn:microsoft.com/office/officeart/2005/8/layout/lProcess2"/>
    <dgm:cxn modelId="{C4EDAD2E-0721-41C4-B79E-B97755CBF204}" type="presOf" srcId="{E85BA2CA-CE5C-4699-AE5B-102BEDFBBB05}" destId="{867B17F5-61C1-493E-8322-37D6EDE37AFC}" srcOrd="1" destOrd="0" presId="urn:microsoft.com/office/officeart/2005/8/layout/lProcess2"/>
    <dgm:cxn modelId="{1C0758B2-EBD0-4AA9-BA2F-5549CD2CEC7D}" srcId="{3F74E8C4-D9AC-4474-B60D-09C5BDDACDD4}" destId="{C47DFC1C-69F5-4FD7-A2F3-DA11BF117A86}" srcOrd="4" destOrd="0" parTransId="{0D25A239-A6AC-4C77-9EE3-83918DFA14D6}" sibTransId="{682A5304-990D-4EF0-AA70-23F194B4802E}"/>
    <dgm:cxn modelId="{68054330-021F-482F-85B6-04BCC3321B17}" type="presOf" srcId="{116C5D4A-C129-434D-A3FB-C79BFB93D368}" destId="{8B0C37B6-9BE9-4E23-87A1-F9321362235E}" srcOrd="0" destOrd="0" presId="urn:microsoft.com/office/officeart/2005/8/layout/lProcess2"/>
    <dgm:cxn modelId="{1A576D65-69FB-403E-8239-6A697FAB7F86}" type="presOf" srcId="{3F74E8C4-D9AC-4474-B60D-09C5BDDACDD4}" destId="{397D02B5-8F60-45C2-8AB6-06493BAC744F}" srcOrd="0" destOrd="0" presId="urn:microsoft.com/office/officeart/2005/8/layout/lProcess2"/>
    <dgm:cxn modelId="{410282BB-024F-4B54-9AF3-B2948FDF196C}" type="presOf" srcId="{89437D24-E547-41F2-A2B8-7210DC10D1EE}" destId="{2BD1AEA9-DC09-4D22-B00C-B3BBDDB0C89C}" srcOrd="0" destOrd="0" presId="urn:microsoft.com/office/officeart/2005/8/layout/lProcess2"/>
    <dgm:cxn modelId="{60024EB2-8727-4077-957B-C1CDF9915A8B}" type="presOf" srcId="{8230FD41-B8AA-4A03-9E57-646E2362BC2D}" destId="{0831CFE8-12BB-4543-93A1-6A4151917C29}" srcOrd="1" destOrd="0" presId="urn:microsoft.com/office/officeart/2005/8/layout/lProcess2"/>
    <dgm:cxn modelId="{4CF09930-975B-410A-8F31-35DC22669FDB}" srcId="{3F74E8C4-D9AC-4474-B60D-09C5BDDACDD4}" destId="{89437D24-E547-41F2-A2B8-7210DC10D1EE}" srcOrd="3" destOrd="0" parTransId="{D528DE79-F25D-4487-A1D9-4A5BFCEF0F62}" sibTransId="{54BB9E6C-5E7D-41B0-9C8A-CC571A7B91FA}"/>
    <dgm:cxn modelId="{05E0E208-83AB-44CB-BCD6-CAB56F3A72D5}" type="presParOf" srcId="{351EC101-AC08-4073-B106-87A0688423F1}" destId="{2A812946-E642-461B-93CE-2B4D238155D3}" srcOrd="0" destOrd="0" presId="urn:microsoft.com/office/officeart/2005/8/layout/lProcess2"/>
    <dgm:cxn modelId="{9F0A782F-44DB-4A6C-9E0A-83489E1A9731}" type="presParOf" srcId="{2A812946-E642-461B-93CE-2B4D238155D3}" destId="{DD136C31-BB37-48DB-B29C-68185121DDDC}" srcOrd="0" destOrd="0" presId="urn:microsoft.com/office/officeart/2005/8/layout/lProcess2"/>
    <dgm:cxn modelId="{AAE0FAE5-A815-4B95-A685-6D10EA0D414D}" type="presParOf" srcId="{2A812946-E642-461B-93CE-2B4D238155D3}" destId="{0831CFE8-12BB-4543-93A1-6A4151917C29}" srcOrd="1" destOrd="0" presId="urn:microsoft.com/office/officeart/2005/8/layout/lProcess2"/>
    <dgm:cxn modelId="{4CEAB5CA-4046-447B-A416-373CDF78425B}" type="presParOf" srcId="{2A812946-E642-461B-93CE-2B4D238155D3}" destId="{7DCF3A6A-5FD7-4D68-A77F-D74B2E194218}" srcOrd="2" destOrd="0" presId="urn:microsoft.com/office/officeart/2005/8/layout/lProcess2"/>
    <dgm:cxn modelId="{71216DC8-7A12-4F48-962B-B51FF47B615E}" type="presParOf" srcId="{7DCF3A6A-5FD7-4D68-A77F-D74B2E194218}" destId="{3987026F-A6FC-40D1-B381-A34987257C14}" srcOrd="0" destOrd="0" presId="urn:microsoft.com/office/officeart/2005/8/layout/lProcess2"/>
    <dgm:cxn modelId="{93E9B193-C80C-402F-9CCA-2DE5F918565E}" type="presParOf" srcId="{3987026F-A6FC-40D1-B381-A34987257C14}" destId="{15D6DE38-555A-48E3-B90E-50683AC75427}" srcOrd="0" destOrd="0" presId="urn:microsoft.com/office/officeart/2005/8/layout/lProcess2"/>
    <dgm:cxn modelId="{1324840D-699C-4638-B347-7B3032EEDF7B}" type="presParOf" srcId="{3987026F-A6FC-40D1-B381-A34987257C14}" destId="{74E26CB0-68FF-4692-9C87-74AA77DEB0DA}" srcOrd="1" destOrd="0" presId="urn:microsoft.com/office/officeart/2005/8/layout/lProcess2"/>
    <dgm:cxn modelId="{5C200C5D-16A4-4FAD-899E-4B09BF735590}" type="presParOf" srcId="{3987026F-A6FC-40D1-B381-A34987257C14}" destId="{DE80136B-B414-42F9-BE0C-0A3274B4328E}" srcOrd="2" destOrd="0" presId="urn:microsoft.com/office/officeart/2005/8/layout/lProcess2"/>
    <dgm:cxn modelId="{0EEEAE2C-E440-45F4-984D-A5F052F25E91}" type="presParOf" srcId="{3987026F-A6FC-40D1-B381-A34987257C14}" destId="{275FDD80-E980-4D08-BF3F-771A724ED800}" srcOrd="3" destOrd="0" presId="urn:microsoft.com/office/officeart/2005/8/layout/lProcess2"/>
    <dgm:cxn modelId="{FB68BE7F-A1A9-4632-B807-B72334232D56}" type="presParOf" srcId="{3987026F-A6FC-40D1-B381-A34987257C14}" destId="{4969A8AF-A56D-4732-B9A2-0952D04D3924}" srcOrd="4" destOrd="0" presId="urn:microsoft.com/office/officeart/2005/8/layout/lProcess2"/>
    <dgm:cxn modelId="{980A869E-5243-4483-B8EC-64AFEC3F4D03}" type="presParOf" srcId="{3987026F-A6FC-40D1-B381-A34987257C14}" destId="{ACD7A21D-C644-49B4-B125-66DC35D16B9A}" srcOrd="5" destOrd="0" presId="urn:microsoft.com/office/officeart/2005/8/layout/lProcess2"/>
    <dgm:cxn modelId="{628C13A2-E0E1-404E-9C74-D2A72E66AAC8}" type="presParOf" srcId="{3987026F-A6FC-40D1-B381-A34987257C14}" destId="{31632A2A-6536-4FEE-8A9D-53FB563341DA}" srcOrd="6" destOrd="0" presId="urn:microsoft.com/office/officeart/2005/8/layout/lProcess2"/>
    <dgm:cxn modelId="{46EFCDA1-328F-4781-B398-F309E7E379C9}" type="presParOf" srcId="{3987026F-A6FC-40D1-B381-A34987257C14}" destId="{31A0AAA8-F911-40F8-ACD8-22FBD282510B}" srcOrd="7" destOrd="0" presId="urn:microsoft.com/office/officeart/2005/8/layout/lProcess2"/>
    <dgm:cxn modelId="{A107C6B4-EA3D-450C-85F1-24304A74AACD}" type="presParOf" srcId="{3987026F-A6FC-40D1-B381-A34987257C14}" destId="{4A0D744C-86B3-4BB5-B1CF-AD4E9DFE4588}" srcOrd="8" destOrd="0" presId="urn:microsoft.com/office/officeart/2005/8/layout/lProcess2"/>
    <dgm:cxn modelId="{16E0381E-F971-44D6-B3F6-9C03B36467D4}" type="presParOf" srcId="{3987026F-A6FC-40D1-B381-A34987257C14}" destId="{61DC3D43-836F-4388-95AE-C109E90FDBBA}" srcOrd="9" destOrd="0" presId="urn:microsoft.com/office/officeart/2005/8/layout/lProcess2"/>
    <dgm:cxn modelId="{F48A94D9-AA27-4114-8C25-ACA2BBD96138}" type="presParOf" srcId="{3987026F-A6FC-40D1-B381-A34987257C14}" destId="{8698623B-D1F3-46B1-A603-5F00627448FA}" srcOrd="10" destOrd="0" presId="urn:microsoft.com/office/officeart/2005/8/layout/lProcess2"/>
    <dgm:cxn modelId="{D74D3E7E-2D89-4A86-B630-3BCA2D61B4D6}" type="presParOf" srcId="{351EC101-AC08-4073-B106-87A0688423F1}" destId="{57818CF2-4E35-407E-BDF3-3005409B3A44}" srcOrd="1" destOrd="0" presId="urn:microsoft.com/office/officeart/2005/8/layout/lProcess2"/>
    <dgm:cxn modelId="{C790175F-7A90-4234-8AB1-3A54DDD1B44F}" type="presParOf" srcId="{351EC101-AC08-4073-B106-87A0688423F1}" destId="{54208191-E890-4B43-AEC0-E1780A001BA0}" srcOrd="2" destOrd="0" presId="urn:microsoft.com/office/officeart/2005/8/layout/lProcess2"/>
    <dgm:cxn modelId="{5A58586F-5D91-4629-B89F-99CC154427AF}" type="presParOf" srcId="{54208191-E890-4B43-AEC0-E1780A001BA0}" destId="{397D02B5-8F60-45C2-8AB6-06493BAC744F}" srcOrd="0" destOrd="0" presId="urn:microsoft.com/office/officeart/2005/8/layout/lProcess2"/>
    <dgm:cxn modelId="{4BB74835-2B05-46A3-AAE2-89DBDB07F535}" type="presParOf" srcId="{54208191-E890-4B43-AEC0-E1780A001BA0}" destId="{49FC7528-8C3B-489D-BD50-0901718F4F5A}" srcOrd="1" destOrd="0" presId="urn:microsoft.com/office/officeart/2005/8/layout/lProcess2"/>
    <dgm:cxn modelId="{68D5F902-B8AE-4FE7-92A2-CF35361EA161}" type="presParOf" srcId="{54208191-E890-4B43-AEC0-E1780A001BA0}" destId="{AEF0C819-2DA5-4623-85F8-01AE2FA09947}" srcOrd="2" destOrd="0" presId="urn:microsoft.com/office/officeart/2005/8/layout/lProcess2"/>
    <dgm:cxn modelId="{6EFBF257-BEFA-4F87-A903-ABC990229851}" type="presParOf" srcId="{AEF0C819-2DA5-4623-85F8-01AE2FA09947}" destId="{C06150AE-BCA1-4AB6-8F6B-61E960680912}" srcOrd="0" destOrd="0" presId="urn:microsoft.com/office/officeart/2005/8/layout/lProcess2"/>
    <dgm:cxn modelId="{A46F0E90-9C62-4013-8D97-86918A3A9BCF}" type="presParOf" srcId="{C06150AE-BCA1-4AB6-8F6B-61E960680912}" destId="{3D088C42-D82C-4802-9762-0EBBDDB2233C}" srcOrd="0" destOrd="0" presId="urn:microsoft.com/office/officeart/2005/8/layout/lProcess2"/>
    <dgm:cxn modelId="{1D026C08-3DA3-4330-99F6-FDA1F933B98F}" type="presParOf" srcId="{C06150AE-BCA1-4AB6-8F6B-61E960680912}" destId="{F2E205D6-1B4B-4E04-BC78-300D03019737}" srcOrd="1" destOrd="0" presId="urn:microsoft.com/office/officeart/2005/8/layout/lProcess2"/>
    <dgm:cxn modelId="{00F69392-2FE8-449E-831C-1D090764EDF7}" type="presParOf" srcId="{C06150AE-BCA1-4AB6-8F6B-61E960680912}" destId="{A485B739-0318-4209-9116-D9ABD10306EF}" srcOrd="2" destOrd="0" presId="urn:microsoft.com/office/officeart/2005/8/layout/lProcess2"/>
    <dgm:cxn modelId="{B291900A-D91A-4348-9F73-65070F14D984}" type="presParOf" srcId="{C06150AE-BCA1-4AB6-8F6B-61E960680912}" destId="{333483B4-4B5B-4853-8397-903E356DF787}" srcOrd="3" destOrd="0" presId="urn:microsoft.com/office/officeart/2005/8/layout/lProcess2"/>
    <dgm:cxn modelId="{1C9E4532-01BD-49CF-9CDF-4EBEAF95112D}" type="presParOf" srcId="{C06150AE-BCA1-4AB6-8F6B-61E960680912}" destId="{6111C208-63E6-4E06-AC4A-7E4365A79775}" srcOrd="4" destOrd="0" presId="urn:microsoft.com/office/officeart/2005/8/layout/lProcess2"/>
    <dgm:cxn modelId="{2079F2ED-3AD5-43C4-821F-E577729E85F9}" type="presParOf" srcId="{C06150AE-BCA1-4AB6-8F6B-61E960680912}" destId="{7BF92B50-7381-43DC-8106-2D4F5C4689D2}" srcOrd="5" destOrd="0" presId="urn:microsoft.com/office/officeart/2005/8/layout/lProcess2"/>
    <dgm:cxn modelId="{97C57C0D-066B-4146-941F-524BBA0EFD5B}" type="presParOf" srcId="{C06150AE-BCA1-4AB6-8F6B-61E960680912}" destId="{2BD1AEA9-DC09-4D22-B00C-B3BBDDB0C89C}" srcOrd="6" destOrd="0" presId="urn:microsoft.com/office/officeart/2005/8/layout/lProcess2"/>
    <dgm:cxn modelId="{5A600FD7-3FC9-4E17-B8BD-48D8215EE64B}" type="presParOf" srcId="{C06150AE-BCA1-4AB6-8F6B-61E960680912}" destId="{A22579C1-DD4D-4439-94B7-291C8C79C10D}" srcOrd="7" destOrd="0" presId="urn:microsoft.com/office/officeart/2005/8/layout/lProcess2"/>
    <dgm:cxn modelId="{D2F360C8-1A9F-4865-BB23-147380142870}" type="presParOf" srcId="{C06150AE-BCA1-4AB6-8F6B-61E960680912}" destId="{B130178F-0CDE-4395-AF88-CD310A1485D7}" srcOrd="8" destOrd="0" presId="urn:microsoft.com/office/officeart/2005/8/layout/lProcess2"/>
    <dgm:cxn modelId="{FE7641BC-EA73-4A04-B601-5EE9629AF841}" type="presParOf" srcId="{C06150AE-BCA1-4AB6-8F6B-61E960680912}" destId="{FCF0F75B-3697-4C45-BC59-142FAE5DDF7B}" srcOrd="9" destOrd="0" presId="urn:microsoft.com/office/officeart/2005/8/layout/lProcess2"/>
    <dgm:cxn modelId="{6A4B07FC-9B2D-4745-B371-E526939C9DF9}" type="presParOf" srcId="{C06150AE-BCA1-4AB6-8F6B-61E960680912}" destId="{40C3734C-67D7-4C36-A9BF-E1408131F26F}" srcOrd="10" destOrd="0" presId="urn:microsoft.com/office/officeart/2005/8/layout/lProcess2"/>
    <dgm:cxn modelId="{9B384B8A-1F05-449C-807E-B2F8EE6FB121}" type="presParOf" srcId="{351EC101-AC08-4073-B106-87A0688423F1}" destId="{338B4E58-7091-4545-BE74-5FB31258FB4E}" srcOrd="3" destOrd="0" presId="urn:microsoft.com/office/officeart/2005/8/layout/lProcess2"/>
    <dgm:cxn modelId="{30A5667A-269C-4C23-ABA0-A4A6F98FBAD2}" type="presParOf" srcId="{351EC101-AC08-4073-B106-87A0688423F1}" destId="{2862B8E5-B277-41C0-BC85-9C1E67D019DE}" srcOrd="4" destOrd="0" presId="urn:microsoft.com/office/officeart/2005/8/layout/lProcess2"/>
    <dgm:cxn modelId="{947AF682-0EBC-4938-8DEA-F1E682DC6344}" type="presParOf" srcId="{2862B8E5-B277-41C0-BC85-9C1E67D019DE}" destId="{5FE29C5B-D098-4A47-95AF-172699EB2564}" srcOrd="0" destOrd="0" presId="urn:microsoft.com/office/officeart/2005/8/layout/lProcess2"/>
    <dgm:cxn modelId="{D544E40A-926E-4267-9618-5F92A0A06C13}" type="presParOf" srcId="{2862B8E5-B277-41C0-BC85-9C1E67D019DE}" destId="{867B17F5-61C1-493E-8322-37D6EDE37AFC}" srcOrd="1" destOrd="0" presId="urn:microsoft.com/office/officeart/2005/8/layout/lProcess2"/>
    <dgm:cxn modelId="{AF665D80-0BE4-46DE-820A-A0439C490C03}" type="presParOf" srcId="{2862B8E5-B277-41C0-BC85-9C1E67D019DE}" destId="{808CD3E4-6817-4929-8572-44F187EAF462}" srcOrd="2" destOrd="0" presId="urn:microsoft.com/office/officeart/2005/8/layout/lProcess2"/>
    <dgm:cxn modelId="{A1168345-B03B-4A2A-9C3C-41B2275F2317}" type="presParOf" srcId="{808CD3E4-6817-4929-8572-44F187EAF462}" destId="{92FA8448-719C-4A0C-A568-240A63C3CEAC}" srcOrd="0" destOrd="0" presId="urn:microsoft.com/office/officeart/2005/8/layout/lProcess2"/>
    <dgm:cxn modelId="{DA152392-470A-41A6-9F98-2ADFA5BE1290}" type="presParOf" srcId="{92FA8448-719C-4A0C-A568-240A63C3CEAC}" destId="{9EA6611C-4FBD-4A31-B5ED-BC979060F7AC}" srcOrd="0" destOrd="0" presId="urn:microsoft.com/office/officeart/2005/8/layout/lProcess2"/>
    <dgm:cxn modelId="{8844E527-F03B-48B0-84FA-E1A1627BDEF8}" type="presParOf" srcId="{92FA8448-719C-4A0C-A568-240A63C3CEAC}" destId="{BDB02B72-E0B7-4214-A3E8-69A6A1602DE1}" srcOrd="1" destOrd="0" presId="urn:microsoft.com/office/officeart/2005/8/layout/lProcess2"/>
    <dgm:cxn modelId="{62C1C87D-B1C2-49FC-BC42-275FB209F9FE}" type="presParOf" srcId="{92FA8448-719C-4A0C-A568-240A63C3CEAC}" destId="{2F7E9807-8AA5-4C3E-8B38-436E53BACC9A}" srcOrd="2" destOrd="0" presId="urn:microsoft.com/office/officeart/2005/8/layout/lProcess2"/>
    <dgm:cxn modelId="{0E2B7352-192B-400B-8752-AFE128E2399D}" type="presParOf" srcId="{92FA8448-719C-4A0C-A568-240A63C3CEAC}" destId="{417CC844-FC04-4BB8-BED0-7A9F5A5CC99A}" srcOrd="3" destOrd="0" presId="urn:microsoft.com/office/officeart/2005/8/layout/lProcess2"/>
    <dgm:cxn modelId="{ED078C88-EF4F-48CC-A280-2FCFAA519609}" type="presParOf" srcId="{92FA8448-719C-4A0C-A568-240A63C3CEAC}" destId="{E986770F-5F0B-49C2-9389-A88C2E7E11A6}" srcOrd="4" destOrd="0" presId="urn:microsoft.com/office/officeart/2005/8/layout/lProcess2"/>
    <dgm:cxn modelId="{96D58956-071A-414A-A18F-08D809A066E8}" type="presParOf" srcId="{92FA8448-719C-4A0C-A568-240A63C3CEAC}" destId="{EEADE12F-1C57-4837-BC26-F950F4C05647}" srcOrd="5" destOrd="0" presId="urn:microsoft.com/office/officeart/2005/8/layout/lProcess2"/>
    <dgm:cxn modelId="{64D137C0-3F8C-4B21-9070-7EE7555475D4}" type="presParOf" srcId="{92FA8448-719C-4A0C-A568-240A63C3CEAC}" destId="{83AD485D-3786-43EB-A956-F08E6AC16804}" srcOrd="6" destOrd="0" presId="urn:microsoft.com/office/officeart/2005/8/layout/lProcess2"/>
    <dgm:cxn modelId="{AA63EEA8-CBB6-4752-B592-D21CB686424A}" type="presParOf" srcId="{92FA8448-719C-4A0C-A568-240A63C3CEAC}" destId="{FFB71C10-03D9-4735-A7CA-655771A175A8}" srcOrd="7" destOrd="0" presId="urn:microsoft.com/office/officeart/2005/8/layout/lProcess2"/>
    <dgm:cxn modelId="{15F9059E-0C44-420A-905F-1BB217687D93}" type="presParOf" srcId="{92FA8448-719C-4A0C-A568-240A63C3CEAC}" destId="{F9215EED-2CBE-49A7-84E6-41F974AE365A}" srcOrd="8" destOrd="0" presId="urn:microsoft.com/office/officeart/2005/8/layout/lProcess2"/>
    <dgm:cxn modelId="{4747CF85-1646-47A0-9F3B-D50E412A9482}" type="presParOf" srcId="{92FA8448-719C-4A0C-A568-240A63C3CEAC}" destId="{E4C84E17-FCFF-4E0B-8D58-16E74990E790}" srcOrd="9" destOrd="0" presId="urn:microsoft.com/office/officeart/2005/8/layout/lProcess2"/>
    <dgm:cxn modelId="{F8CCA638-5FA9-47FD-8F5C-A18D0C8D6158}" type="presParOf" srcId="{92FA8448-719C-4A0C-A568-240A63C3CEAC}" destId="{8B0C37B6-9BE9-4E23-87A1-F9321362235E}" srcOrd="10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911CE-86B3-4560-B1E5-90AFC36A66BB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403F1-E417-42F6-B1B1-1AE9833830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403F1-E417-42F6-B1B1-1AE9833830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04573D-3B09-4326-83C7-4095271EF672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09E620-B44C-4156-AB09-FB4DCFDC4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28600"/>
            <a:ext cx="82157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6324600" y="2179766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National flower of South Africa</a:t>
            </a:r>
            <a:endParaRPr lang="en-US" sz="1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058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01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5181600" cy="1219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0" y="1066800"/>
            <a:ext cx="2286000" cy="1066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minutes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124200"/>
            <a:ext cx="7391400" cy="3352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How many people describe?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the birth place of   Mandela?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Who is our national poet?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Read the text loudly one by one.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762000"/>
            <a:ext cx="4191000" cy="762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Look at the video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914400"/>
            <a:ext cx="3048000" cy="990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838200"/>
            <a:ext cx="26670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 minutes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43200"/>
            <a:ext cx="81534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Discuss about the synonym &amp; antonym the following words in every pair.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0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7620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772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33400"/>
            <a:ext cx="3733800" cy="6019800"/>
          </a:xfrm>
          <a:prstGeom prst="rect">
            <a:avLst/>
          </a:prstGeom>
        </p:spPr>
      </p:pic>
      <p:sp>
        <p:nvSpPr>
          <p:cNvPr id="3" name="TextBox 7"/>
          <p:cNvSpPr txBox="1"/>
          <p:nvPr/>
        </p:nvSpPr>
        <p:spPr>
          <a:xfrm>
            <a:off x="3962400" y="533400"/>
            <a:ext cx="502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Republic of South Africa</a:t>
            </a:r>
          </a:p>
          <a:p>
            <a:r>
              <a:rPr lang="en-US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Capital City </a:t>
            </a:r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Pretoria</a:t>
            </a:r>
          </a:p>
          <a:p>
            <a:pPr>
              <a:lnSpc>
                <a:spcPct val="200000"/>
              </a:lnSpc>
            </a:pPr>
            <a:r>
              <a:rPr lang="en-US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Largest City- </a:t>
            </a:r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Johannesburg</a:t>
            </a:r>
          </a:p>
          <a:p>
            <a:pPr>
              <a:lnSpc>
                <a:spcPct val="200000"/>
              </a:lnSpc>
            </a:pPr>
            <a:r>
              <a:rPr lang="en-US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Official Languages in total </a:t>
            </a:r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-11</a:t>
            </a:r>
          </a:p>
          <a:p>
            <a:pPr>
              <a:lnSpc>
                <a:spcPct val="200000"/>
              </a:lnSpc>
            </a:pP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Ethnic group-80.2% Black African</a:t>
            </a:r>
          </a:p>
          <a:p>
            <a:pPr>
              <a:lnSpc>
                <a:spcPct val="200000"/>
              </a:lnSpc>
            </a:pPr>
            <a:r>
              <a:rPr lang="en-US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Total Area-</a:t>
            </a:r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12,21,037 sq.km</a:t>
            </a:r>
          </a:p>
          <a:p>
            <a:pPr>
              <a:lnSpc>
                <a:spcPct val="200000"/>
              </a:lnSpc>
            </a:pPr>
            <a:r>
              <a:rPr lang="en-US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Population-</a:t>
            </a:r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5,49,56,900.</a:t>
            </a:r>
          </a:p>
          <a:p>
            <a:pPr>
              <a:lnSpc>
                <a:spcPct val="200000"/>
              </a:lnSpc>
            </a:pPr>
            <a:r>
              <a:rPr lang="en-US" sz="2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Population Density- </a:t>
            </a:r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42.4 sq. km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7200" y="457200"/>
            <a:ext cx="8229600" cy="1447800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50"/>
                </a:solidFill>
              </a:rPr>
              <a:t>Tea</a:t>
            </a:r>
            <a:r>
              <a:rPr lang="en-US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cher’s Introduction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38600" y="2286000"/>
            <a:ext cx="4876800" cy="3505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Rafiqul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B.A (</a:t>
            </a:r>
            <a:r>
              <a:rPr lang="en-US" sz="1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M.A (English)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Lecturer in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Enghlish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Cell:01748906711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prof.rafiqulislam1981@gmial.com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5867400"/>
            <a:ext cx="4724400" cy="914400"/>
          </a:xfrm>
          <a:prstGeom prst="rect">
            <a:avLst/>
          </a:prstGeom>
        </p:spPr>
      </p:pic>
      <p:pic>
        <p:nvPicPr>
          <p:cNvPr id="8" name="Picture 7" descr="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8400"/>
            <a:ext cx="37338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3820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724400"/>
            <a:ext cx="777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Icon: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Icon means idol. It is a visual representation of an object or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scene or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person.</a:t>
            </a:r>
          </a:p>
        </p:txBody>
      </p:sp>
      <p:pic>
        <p:nvPicPr>
          <p:cNvPr id="5" name="Picture 4" descr="Mandela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848600" cy="3352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01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820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419600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Apartheid: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term refers to race discrimination.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Nelson Mandela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fought against apartheid and struggled for everybody’s equal opportunities.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Farzana Alam\Desktop\aparthe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5884"/>
            <a:ext cx="8153400" cy="32803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464820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Multi-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rascial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Democracy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Multi-racial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Democracy means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right and justice for everyone irrespective of  race, religion, caste, etc.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Farzana Alam\Desktop\multiracial democra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7724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error0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7912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90600"/>
            <a:ext cx="3733800" cy="1219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0" y="1143000"/>
            <a:ext cx="25908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 minutes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0"/>
            <a:ext cx="8229600" cy="3505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01.Group( S).Write down a brief history of South Africa.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01.Group (M).Write with which leader of Bangladesh do you find a similarity with Mandela? How?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0800"/>
            <a:ext cx="8915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Fill up the blanks in the given sentences: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Icon means ………………………………. </a:t>
            </a:r>
          </a:p>
          <a:p>
            <a:pPr marL="342900" indent="-342900">
              <a:buAutoNum type="arabicPeriod" startAt="2"/>
            </a:pP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Apartheid refers to……………………………….. </a:t>
            </a:r>
          </a:p>
          <a:p>
            <a:pPr marL="514350" indent="-514350">
              <a:buAutoNum type="arabicPeriod" startAt="3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Democracy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refers to  the equal right and   justice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……………………...</a:t>
            </a:r>
          </a:p>
          <a:p>
            <a:pPr marL="514350" indent="-514350">
              <a:buAutoNum type="arabicPeriod" startAt="3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Mandela was imprisoned for nearly……………….years.</a:t>
            </a:r>
          </a:p>
          <a:p>
            <a:pPr marL="342900" indent="-342900"/>
            <a:endParaRPr lang="en-US" dirty="0"/>
          </a:p>
        </p:txBody>
      </p:sp>
      <p:pic>
        <p:nvPicPr>
          <p:cNvPr id="24578" name="Picture 2" descr="C:\Users\Farzana Alam\Desktop\evalu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810000" cy="114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914400"/>
            <a:ext cx="25146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38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Home  Assignment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8077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Why is Nelson Mandela so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famous?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(Write in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ten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sentences)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057400"/>
            <a:ext cx="84582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Class:Alim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year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Subject:English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paper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Unit:One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: Two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Time:45minutes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33400"/>
            <a:ext cx="88392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Subject Introduction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876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 Very Much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Farzana Alam\Desktop\applause 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539" y="533400"/>
            <a:ext cx="4384711" cy="4591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ela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7724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el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382000" cy="6019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457201"/>
            <a:ext cx="3733800" cy="4571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533400"/>
            <a:ext cx="44958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486400"/>
            <a:ext cx="37338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Paternal Residence of Nelson Mandela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5334000"/>
            <a:ext cx="45720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President House of South Africa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85800" y="914400"/>
            <a:ext cx="7848600" cy="10668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609600" y="2971800"/>
            <a:ext cx="7696200" cy="3124200"/>
          </a:xfrm>
          <a:prstGeom prst="parallelogram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Nelson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Mandela,from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Apartheid Fighter to President.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143000" y="762000"/>
            <a:ext cx="6324600" cy="762000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8153400" cy="441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01.Identify some world famous personalities.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02.Describe the synonym &amp; antonym some confusing words.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03.Speak about Nelson Mandela &amp; his contribution.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04.Explain ‘a brief history of South Africa.’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3086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854</TotalTime>
  <Words>372</Words>
  <Application>Microsoft Office PowerPoint</Application>
  <PresentationFormat>On-screen Show (4:3)</PresentationFormat>
  <Paragraphs>84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Farzana Alam</dc:creator>
  <cp:lastModifiedBy>refresh computer</cp:lastModifiedBy>
  <cp:revision>249</cp:revision>
  <dcterms:created xsi:type="dcterms:W3CDTF">2016-04-24T17:25:32Z</dcterms:created>
  <dcterms:modified xsi:type="dcterms:W3CDTF">2020-09-01T01:19:15Z</dcterms:modified>
</cp:coreProperties>
</file>