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6" r:id="rId3"/>
    <p:sldId id="265" r:id="rId4"/>
    <p:sldId id="295" r:id="rId5"/>
    <p:sldId id="278" r:id="rId6"/>
    <p:sldId id="296" r:id="rId7"/>
    <p:sldId id="297" r:id="rId8"/>
    <p:sldId id="277" r:id="rId9"/>
    <p:sldId id="279" r:id="rId10"/>
    <p:sldId id="298" r:id="rId11"/>
    <p:sldId id="280" r:id="rId12"/>
    <p:sldId id="300" r:id="rId13"/>
    <p:sldId id="299" r:id="rId14"/>
    <p:sldId id="294" r:id="rId15"/>
    <p:sldId id="274" r:id="rId16"/>
    <p:sldId id="273" r:id="rId17"/>
    <p:sldId id="301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4201" autoAdjust="0"/>
  </p:normalViewPr>
  <p:slideViewPr>
    <p:cSldViewPr snapToGrid="0">
      <p:cViewPr varScale="1">
        <p:scale>
          <a:sx n="61" d="100"/>
          <a:sy n="61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52D4-275F-4B87-8D02-9F4390CFD303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FE062-C944-4EE8-B963-7F5EF0C20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834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9772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620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842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9577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9889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7156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4841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1343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923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7376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6679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9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716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60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668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234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471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62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395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205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852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577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B63B-212C-465C-BC9E-64B30243691B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163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304" y="5181600"/>
            <a:ext cx="3338055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03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03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06" b="12406"/>
          <a:stretch/>
        </p:blipFill>
        <p:spPr>
          <a:xfrm>
            <a:off x="508634" y="1143000"/>
            <a:ext cx="7985127" cy="34442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796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0754" y="5007585"/>
            <a:ext cx="4138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খাদ্যদ্রব্য সংরক্ষণে আইসোটোপের ব্যবহার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60" y="488051"/>
            <a:ext cx="7422529" cy="43430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064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6036" y="2453114"/>
            <a:ext cx="7421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 ক্ষেত্রে, কৃষি ক্ষেত্রে, খাদ্যদ্রব্য সংরক্ষণে আইসোটোপের ব্যবহার লেখ।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097939" y="1065593"/>
            <a:ext cx="3061855" cy="999980"/>
            <a:chOff x="2097939" y="1065593"/>
            <a:chExt cx="3061855" cy="99998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2097939" y="1065593"/>
              <a:ext cx="3061855" cy="999980"/>
            </a:xfrm>
            <a:prstGeom prst="snip2Diag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75238" y="1288584"/>
              <a:ext cx="1626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0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</a:t>
              </a:r>
              <a:r>
                <a:rPr lang="en-US" sz="30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গত</a:t>
              </a:r>
              <a:r>
                <a:rPr lang="bn-BD" sz="30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0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017920" y="1355733"/>
            <a:ext cx="244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মিনিট 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029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81" y="996994"/>
            <a:ext cx="4090987" cy="30931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1014" y="4358859"/>
            <a:ext cx="5825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ভূতাত্ত্বিক বৈজ্ঞানিক গবেষণা কাজে আইসোটোপের ব্যবহার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0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787236" y="658807"/>
            <a:ext cx="2577121" cy="1579418"/>
            <a:chOff x="1787236" y="658807"/>
            <a:chExt cx="2577121" cy="1579418"/>
          </a:xfrm>
        </p:grpSpPr>
        <p:sp>
          <p:nvSpPr>
            <p:cNvPr id="10" name="Cloud 9"/>
            <p:cNvSpPr/>
            <p:nvPr/>
          </p:nvSpPr>
          <p:spPr>
            <a:xfrm>
              <a:off x="1787236" y="658807"/>
              <a:ext cx="2507673" cy="1579418"/>
            </a:xfrm>
            <a:prstGeom prst="clou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914946" y="1119009"/>
              <a:ext cx="24494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জোড়ায় কাজ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274165" y="1217684"/>
            <a:ext cx="244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০৮ মিনিট 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5029" y="2528403"/>
            <a:ext cx="7549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ক্ষেত্রে আইসোটোপ ব্যবহার করা হয় 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 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</a:t>
            </a:r>
            <a:r>
              <a:rPr lang="en-US" sz="2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158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146933" y="1193371"/>
            <a:ext cx="2341418" cy="801684"/>
            <a:chOff x="3146933" y="1193371"/>
            <a:chExt cx="2341418" cy="801684"/>
          </a:xfrm>
        </p:grpSpPr>
        <p:sp>
          <p:nvSpPr>
            <p:cNvPr id="2" name="Flowchart: Decision 1"/>
            <p:cNvSpPr/>
            <p:nvPr/>
          </p:nvSpPr>
          <p:spPr>
            <a:xfrm>
              <a:off x="3146933" y="1193371"/>
              <a:ext cx="2341418" cy="801684"/>
            </a:xfrm>
            <a:prstGeom prst="flowChartDecision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03314" y="1297534"/>
              <a:ext cx="172527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0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30122" y="2519425"/>
            <a:ext cx="6375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ভূতাত্ত্বিক বৈজ্ঞানিক গবেষণা কাজে আইসোটোপের ব্যবহার লেখ।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068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191185" y="684515"/>
            <a:ext cx="3560618" cy="1225582"/>
            <a:chOff x="2191185" y="684515"/>
            <a:chExt cx="3560618" cy="1225582"/>
          </a:xfrm>
        </p:grpSpPr>
        <p:sp>
          <p:nvSpPr>
            <p:cNvPr id="3" name="Snip Diagonal Corner Rectangle 2"/>
            <p:cNvSpPr/>
            <p:nvPr/>
          </p:nvSpPr>
          <p:spPr>
            <a:xfrm>
              <a:off x="2191185" y="684515"/>
              <a:ext cx="3560618" cy="1225582"/>
            </a:xfrm>
            <a:prstGeom prst="snip2Diag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026339" y="870266"/>
              <a:ext cx="1890310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95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49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76852" y="2523005"/>
            <a:ext cx="7418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আইসোটোপ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 প্রকার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6852" y="3899654"/>
            <a:ext cx="6405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ডাক্তারি যন্ত্রপাতি জীবাণুমুক্ত করা হয়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দ্বারা?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852" y="3135913"/>
            <a:ext cx="62728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অস্থায়ী আইসোটোপ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বিকিরণ করে থাকে? </a:t>
            </a:r>
          </a:p>
        </p:txBody>
      </p:sp>
    </p:spTree>
    <p:extLst>
      <p:ext uri="{BB962C8B-B14F-4D97-AF65-F5344CB8AC3E}">
        <p14:creationId xmlns="" xmlns:p14="http://schemas.microsoft.com/office/powerpoint/2010/main" val="252571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9251" y="1096566"/>
            <a:ext cx="260681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5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5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933" y="3020901"/>
            <a:ext cx="90570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7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</a:t>
            </a:r>
            <a:r>
              <a:rPr lang="bn-BD" sz="2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আইসোটোপ </a:t>
            </a:r>
            <a:r>
              <a:rPr lang="bn-BD" sz="27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করা হয়ে </a:t>
            </a:r>
            <a:r>
              <a:rPr lang="bn-BD" sz="2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 তার তালিকা তৈ</a:t>
            </a:r>
            <a:r>
              <a:rPr lang="en-US" sz="27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bn-BD" sz="2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কর।</a:t>
            </a:r>
            <a:endParaRPr lang="en-US" sz="27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13" y="1017908"/>
            <a:ext cx="2314415" cy="16808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055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8014" y="985730"/>
            <a:ext cx="2214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 শব্দ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7686" y="2440457"/>
            <a:ext cx="2893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তেজস্ক্রিয় বিকিরণ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299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343" r="2864" b="1699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0163" y="2165924"/>
            <a:ext cx="3667259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625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625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69123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7919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773889" y="15498"/>
            <a:ext cx="8151747" cy="4400502"/>
            <a:chOff x="1031852" y="-190541"/>
            <a:chExt cx="10868996" cy="5049336"/>
          </a:xfrm>
        </p:grpSpPr>
        <p:grpSp>
          <p:nvGrpSpPr>
            <p:cNvPr id="12" name="Group 11"/>
            <p:cNvGrpSpPr/>
            <p:nvPr/>
          </p:nvGrpSpPr>
          <p:grpSpPr>
            <a:xfrm>
              <a:off x="1031852" y="2685786"/>
              <a:ext cx="5188134" cy="2168270"/>
              <a:chOff x="1031852" y="2685786"/>
              <a:chExt cx="5188134" cy="216827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723973" y="2685786"/>
                <a:ext cx="3586778" cy="582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7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বীরোজিৎ কুমার মন্ডল                    </a:t>
                </a:r>
                <a:endParaRPr lang="en-US" sz="27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682819" y="3253286"/>
                <a:ext cx="3565940" cy="582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7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সহকরী প্রধান শিক্ষক</a:t>
                </a:r>
                <a:endParaRPr lang="en-US" sz="27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589792" y="4271348"/>
                <a:ext cx="3555646" cy="582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7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মোংলা,বাগেরহাট</a:t>
                </a:r>
                <a:endParaRPr lang="en-US" sz="27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31852" y="3771002"/>
                <a:ext cx="5188134" cy="582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7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বুড়িরডাংগা মাধ্যমিক বিদ্যালয়</a:t>
                </a:r>
                <a:endParaRPr lang="en-US" sz="27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5356989" y="-190541"/>
              <a:ext cx="1478017" cy="582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202623" y="2587429"/>
              <a:ext cx="3698225" cy="2271366"/>
              <a:chOff x="8202623" y="2587429"/>
              <a:chExt cx="3698225" cy="227136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8330995" y="2587429"/>
                <a:ext cx="1964958" cy="582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</a:t>
                </a:r>
                <a:r>
                  <a:rPr lang="en-US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নবম</a:t>
                </a:r>
                <a:endParaRPr lang="en-US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202623" y="3022598"/>
                <a:ext cx="3698225" cy="582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বিষয়</a:t>
                </a:r>
                <a:r>
                  <a:rPr lang="en-US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রসায়ন</a:t>
                </a:r>
                <a:endParaRPr lang="en-US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8243954" y="3419959"/>
                <a:ext cx="2196652" cy="582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অধ্যায়</a:t>
                </a:r>
                <a:r>
                  <a:rPr lang="en-US" sz="27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7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তৃতীয় </a:t>
                </a:r>
                <a:endParaRPr lang="en-US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202623" y="4276085"/>
                <a:ext cx="2196652" cy="582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168331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43026" y="4099855"/>
            <a:ext cx="38113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</a:t>
            </a:r>
            <a:r>
              <a:rPr lang="bn-BD" sz="3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69656" y="2151579"/>
                <a:ext cx="3303431" cy="939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sPre>
                    </m:oMath>
                  </m:oMathPara>
                </a14:m>
                <a:endParaRPr lang="en-US" sz="135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74" y="1725771"/>
                <a:ext cx="4404575" cy="123726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724646" y="2123271"/>
                <a:ext cx="3303431" cy="943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sPre>
                    </m:oMath>
                  </m:oMathPara>
                </a14:m>
                <a:endParaRPr lang="en-US" sz="135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861" y="1688027"/>
                <a:ext cx="4404575" cy="12372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400232" y="2123271"/>
                <a:ext cx="3303431" cy="937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14</m:t>
                          </m:r>
                        </m:sup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sPre>
                    </m:oMath>
                  </m:oMathPara>
                </a14:m>
                <a:endParaRPr lang="en-US" sz="135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308" y="1688027"/>
                <a:ext cx="4404575" cy="123726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0254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10146" y="1870364"/>
            <a:ext cx="6096000" cy="1524000"/>
            <a:chOff x="1510146" y="1870364"/>
            <a:chExt cx="6096000" cy="1524000"/>
          </a:xfrm>
        </p:grpSpPr>
        <p:sp>
          <p:nvSpPr>
            <p:cNvPr id="2" name="Horizontal Scroll 1"/>
            <p:cNvSpPr/>
            <p:nvPr/>
          </p:nvSpPr>
          <p:spPr>
            <a:xfrm>
              <a:off x="1510146" y="1870364"/>
              <a:ext cx="6096000" cy="1524000"/>
            </a:xfrm>
            <a:prstGeom prst="horizontalScroll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121996" y="2245297"/>
              <a:ext cx="5054756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5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আইসোটোপের ধর্ম ও ব্যবহার</a:t>
              </a:r>
              <a:endParaRPr lang="en-US" sz="405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36646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0183" y="1383133"/>
            <a:ext cx="38307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BD" sz="3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3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94582" y="2644683"/>
            <a:ext cx="7318495" cy="2067673"/>
            <a:chOff x="792776" y="2383243"/>
            <a:chExt cx="9757993" cy="2756897"/>
          </a:xfrm>
        </p:grpSpPr>
        <p:sp>
          <p:nvSpPr>
            <p:cNvPr id="3" name="TextBox 2"/>
            <p:cNvSpPr txBox="1"/>
            <p:nvPr/>
          </p:nvSpPr>
          <p:spPr>
            <a:xfrm>
              <a:off x="912252" y="2383243"/>
              <a:ext cx="7248074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আইসোটো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পের</a:t>
              </a:r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ধারণা</a:t>
              </a:r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 </a:t>
              </a:r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endPara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70049" y="3165175"/>
              <a:ext cx="968072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২। আইসোটোপের ধর্ম ব্যাখ্যা করতে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endPara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2776" y="3880643"/>
              <a:ext cx="968072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৩। আইসোটোপের ব্যবহার বর্ণনা করতে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400" b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endPara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70049" y="4524587"/>
              <a:ext cx="968072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৪। আমাদের জীবনে আইসোটোপের অবদান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বর্ণনা </a:t>
              </a:r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 পারবে।</a:t>
              </a:r>
              <a:endPara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27783" y="650659"/>
            <a:ext cx="18947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3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170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81588" y="1459131"/>
            <a:ext cx="16933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আইসোটোপ</a:t>
            </a:r>
            <a:endParaRPr lang="en-US" sz="3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03465" y="1881121"/>
            <a:ext cx="6368198" cy="2601818"/>
            <a:chOff x="1326585" y="584633"/>
            <a:chExt cx="8490930" cy="3469090"/>
          </a:xfrm>
        </p:grpSpPr>
        <p:sp>
          <p:nvSpPr>
            <p:cNvPr id="6" name="TextBox 5"/>
            <p:cNvSpPr txBox="1"/>
            <p:nvPr/>
          </p:nvSpPr>
          <p:spPr>
            <a:xfrm>
              <a:off x="1326585" y="3438170"/>
              <a:ext cx="269885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স্থায়ী আইসোটোপ</a:t>
              </a:r>
              <a:endPara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273370" y="584633"/>
              <a:ext cx="6037943" cy="2741626"/>
              <a:chOff x="2273370" y="584633"/>
              <a:chExt cx="6037943" cy="2741626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5550795" y="584633"/>
                <a:ext cx="2805" cy="1089486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>
                <a:off x="8282285" y="1674119"/>
                <a:ext cx="2" cy="165214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>
                <a:off x="2287884" y="1674119"/>
                <a:ext cx="2" cy="165214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273370" y="1674119"/>
                <a:ext cx="6037943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7068881" y="3323626"/>
              <a:ext cx="2748634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অস্থায়ী আইসোটোপ</a:t>
              </a:r>
              <a:endPara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80542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424447" y="1407822"/>
            <a:ext cx="3998891" cy="3274454"/>
            <a:chOff x="3155323" y="759854"/>
            <a:chExt cx="5331854" cy="4365938"/>
          </a:xfrm>
        </p:grpSpPr>
        <p:sp>
          <p:nvSpPr>
            <p:cNvPr id="3" name="5-Point Star 2"/>
            <p:cNvSpPr/>
            <p:nvPr/>
          </p:nvSpPr>
          <p:spPr>
            <a:xfrm>
              <a:off x="3155323" y="759854"/>
              <a:ext cx="5331854" cy="4365938"/>
            </a:xfrm>
            <a:prstGeom prst="star5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92320" y="2650436"/>
              <a:ext cx="2825912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অস্থায়ী আইসোটোপ</a:t>
              </a:r>
              <a:endPara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531172" y="4878259"/>
            <a:ext cx="211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তেজস্ক্রিয় রশ্মি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004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4276" y="5088759"/>
            <a:ext cx="3936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 ক্ষেত্রে আইসোটোপের ব্যবহার 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063" y="670559"/>
            <a:ext cx="6423754" cy="41743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838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82" y="622396"/>
            <a:ext cx="6397634" cy="465954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14138" y="5434344"/>
            <a:ext cx="3540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 ক্ষেত্রে আইসোটোপের ব্যবহার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769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978</TotalTime>
  <Words>206</Words>
  <Application>Microsoft Office PowerPoint</Application>
  <PresentationFormat>On-screen Show (4:3)</PresentationFormat>
  <Paragraphs>57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ANISUR</dc:creator>
  <cp:lastModifiedBy>hp</cp:lastModifiedBy>
  <cp:revision>243</cp:revision>
  <dcterms:created xsi:type="dcterms:W3CDTF">2014-09-20T16:42:22Z</dcterms:created>
  <dcterms:modified xsi:type="dcterms:W3CDTF">2020-09-01T00:34:31Z</dcterms:modified>
</cp:coreProperties>
</file>