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8" r:id="rId9"/>
    <p:sldId id="269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1" autoAdjust="0"/>
  </p:normalViewPr>
  <p:slideViewPr>
    <p:cSldViewPr>
      <p:cViewPr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7432F-BB35-4DE9-8C69-9210C1FC07A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8EAA-D5DD-4079-87FC-6CD61E00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8EAA-D5DD-4079-87FC-6CD61E0094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40"/>
            <a:ext cx="802430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2"/>
            <a:ext cx="53833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" y="135666"/>
            <a:ext cx="12036425" cy="66461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5666"/>
            <a:ext cx="12114212" cy="758136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647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22812" y="219670"/>
            <a:ext cx="2033539" cy="847130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43" tIns="40122" rIns="80243" bIns="40122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12" y="3581400"/>
            <a:ext cx="4648200" cy="303568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65812" y="1600200"/>
            <a:ext cx="0" cy="4876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4412" y="2514600"/>
            <a:ext cx="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24402" y="2514600"/>
            <a:ext cx="1281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61212" y="4426202"/>
            <a:ext cx="4748264" cy="205079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0243" tIns="40122" rIns="80243" bIns="40122">
            <a:spAutoFit/>
          </a:bodyPr>
          <a:lstStyle/>
          <a:p>
            <a:pPr>
              <a:buNone/>
            </a:pP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10ম</a:t>
            </a:r>
            <a:endParaRPr lang="bn-IN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3য় (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838200"/>
            <a:ext cx="3124200" cy="33147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762000"/>
            <a:ext cx="2743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4955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30" y="990600"/>
            <a:ext cx="4724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User\My Documents\Downloads\beating-rib-heart-skeleton-eve-rib-animati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7430" y="39624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549629" y="396481"/>
            <a:ext cx="3505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7839" y="396480"/>
            <a:ext cx="3314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21" y="5867400"/>
            <a:ext cx="37520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016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785" y="2756150"/>
            <a:ext cx="1879845" cy="30766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22612" y="1219200"/>
            <a:ext cx="617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মানুষের হৃদপিণ্ড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13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980" y="2905780"/>
            <a:ext cx="44486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হৃদপিণ্ড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হৃদপিন্ডের গঠন বর্ণনা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হৃদপিণ্ডের মধ্যে রক্তসঞ্চালন পদ্ধতি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3458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562402" y="1657520"/>
            <a:ext cx="5257800" cy="3286904"/>
            <a:chOff x="1387029" y="1121001"/>
            <a:chExt cx="6248400" cy="4343400"/>
          </a:xfrm>
        </p:grpSpPr>
        <p:grpSp>
          <p:nvGrpSpPr>
            <p:cNvPr id="8" name="Group 7"/>
            <p:cNvGrpSpPr/>
            <p:nvPr/>
          </p:nvGrpSpPr>
          <p:grpSpPr>
            <a:xfrm>
              <a:off x="1387029" y="1121001"/>
              <a:ext cx="6248400" cy="4343400"/>
              <a:chOff x="1272729" y="1319491"/>
              <a:chExt cx="6248400" cy="4343400"/>
            </a:xfrm>
          </p:grpSpPr>
          <p:pic>
            <p:nvPicPr>
              <p:cNvPr id="11" name="Picture 5" descr="C:\Documents and Settings\User\My Documents\My Pictures\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3750" l="0" r="88477"/>
                        </a14:imgEffect>
                      </a14:imgLayer>
                    </a14:imgProps>
                  </a:ext>
                </a:extLst>
              </a:blip>
              <a:srcRect l="3125" t="2083" r="14063" b="12500"/>
              <a:stretch>
                <a:fillRect/>
              </a:stretch>
            </p:blipFill>
            <p:spPr bwMode="auto">
              <a:xfrm>
                <a:off x="1272729" y="1319491"/>
                <a:ext cx="6248400" cy="4343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2476500" y="2258943"/>
                <a:ext cx="914400" cy="1064342"/>
              </a:xfrm>
              <a:custGeom>
                <a:avLst/>
                <a:gdLst>
                  <a:gd name="connsiteX0" fmla="*/ 0 w 855407"/>
                  <a:gd name="connsiteY0" fmla="*/ 988142 h 988142"/>
                  <a:gd name="connsiteX1" fmla="*/ 44246 w 855407"/>
                  <a:gd name="connsiteY1" fmla="*/ 973394 h 988142"/>
                  <a:gd name="connsiteX2" fmla="*/ 88491 w 855407"/>
                  <a:gd name="connsiteY2" fmla="*/ 855407 h 988142"/>
                  <a:gd name="connsiteX3" fmla="*/ 117987 w 855407"/>
                  <a:gd name="connsiteY3" fmla="*/ 811162 h 988142"/>
                  <a:gd name="connsiteX4" fmla="*/ 132736 w 855407"/>
                  <a:gd name="connsiteY4" fmla="*/ 766917 h 988142"/>
                  <a:gd name="connsiteX5" fmla="*/ 191729 w 855407"/>
                  <a:gd name="connsiteY5" fmla="*/ 678426 h 988142"/>
                  <a:gd name="connsiteX6" fmla="*/ 265471 w 855407"/>
                  <a:gd name="connsiteY6" fmla="*/ 589936 h 988142"/>
                  <a:gd name="connsiteX7" fmla="*/ 309716 w 855407"/>
                  <a:gd name="connsiteY7" fmla="*/ 560439 h 988142"/>
                  <a:gd name="connsiteX8" fmla="*/ 368710 w 855407"/>
                  <a:gd name="connsiteY8" fmla="*/ 427704 h 988142"/>
                  <a:gd name="connsiteX9" fmla="*/ 398207 w 855407"/>
                  <a:gd name="connsiteY9" fmla="*/ 368710 h 988142"/>
                  <a:gd name="connsiteX10" fmla="*/ 501446 w 855407"/>
                  <a:gd name="connsiteY10" fmla="*/ 309717 h 988142"/>
                  <a:gd name="connsiteX11" fmla="*/ 530942 w 855407"/>
                  <a:gd name="connsiteY11" fmla="*/ 265471 h 988142"/>
                  <a:gd name="connsiteX12" fmla="*/ 575187 w 855407"/>
                  <a:gd name="connsiteY12" fmla="*/ 235975 h 988142"/>
                  <a:gd name="connsiteX13" fmla="*/ 589936 w 855407"/>
                  <a:gd name="connsiteY13" fmla="*/ 191729 h 988142"/>
                  <a:gd name="connsiteX14" fmla="*/ 737420 w 855407"/>
                  <a:gd name="connsiteY14" fmla="*/ 73742 h 988142"/>
                  <a:gd name="connsiteX15" fmla="*/ 766916 w 855407"/>
                  <a:gd name="connsiteY15" fmla="*/ 29497 h 988142"/>
                  <a:gd name="connsiteX16" fmla="*/ 855407 w 855407"/>
                  <a:gd name="connsiteY16" fmla="*/ 0 h 98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5407" h="988142">
                    <a:moveTo>
                      <a:pt x="0" y="988142"/>
                    </a:moveTo>
                    <a:cubicBezTo>
                      <a:pt x="14749" y="983226"/>
                      <a:pt x="33253" y="984387"/>
                      <a:pt x="44246" y="973394"/>
                    </a:cubicBezTo>
                    <a:cubicBezTo>
                      <a:pt x="81108" y="936532"/>
                      <a:pt x="69975" y="898610"/>
                      <a:pt x="88491" y="855407"/>
                    </a:cubicBezTo>
                    <a:cubicBezTo>
                      <a:pt x="95473" y="839115"/>
                      <a:pt x="110060" y="827016"/>
                      <a:pt x="117987" y="811162"/>
                    </a:cubicBezTo>
                    <a:cubicBezTo>
                      <a:pt x="124939" y="797257"/>
                      <a:pt x="125186" y="780507"/>
                      <a:pt x="132736" y="766917"/>
                    </a:cubicBezTo>
                    <a:cubicBezTo>
                      <a:pt x="149952" y="735927"/>
                      <a:pt x="172065" y="707923"/>
                      <a:pt x="191729" y="678426"/>
                    </a:cubicBezTo>
                    <a:cubicBezTo>
                      <a:pt x="220731" y="634923"/>
                      <a:pt x="222889" y="625422"/>
                      <a:pt x="265471" y="589936"/>
                    </a:cubicBezTo>
                    <a:cubicBezTo>
                      <a:pt x="279088" y="578588"/>
                      <a:pt x="294968" y="570271"/>
                      <a:pt x="309716" y="560439"/>
                    </a:cubicBezTo>
                    <a:cubicBezTo>
                      <a:pt x="361218" y="405935"/>
                      <a:pt x="312617" y="525867"/>
                      <a:pt x="368710" y="427704"/>
                    </a:cubicBezTo>
                    <a:cubicBezTo>
                      <a:pt x="379618" y="408615"/>
                      <a:pt x="384132" y="385600"/>
                      <a:pt x="398207" y="368710"/>
                    </a:cubicBezTo>
                    <a:cubicBezTo>
                      <a:pt x="413099" y="350840"/>
                      <a:pt x="485696" y="317592"/>
                      <a:pt x="501446" y="309717"/>
                    </a:cubicBezTo>
                    <a:cubicBezTo>
                      <a:pt x="511278" y="294968"/>
                      <a:pt x="518408" y="278005"/>
                      <a:pt x="530942" y="265471"/>
                    </a:cubicBezTo>
                    <a:cubicBezTo>
                      <a:pt x="543476" y="252937"/>
                      <a:pt x="564114" y="249816"/>
                      <a:pt x="575187" y="235975"/>
                    </a:cubicBezTo>
                    <a:cubicBezTo>
                      <a:pt x="584899" y="223835"/>
                      <a:pt x="580391" y="204001"/>
                      <a:pt x="589936" y="191729"/>
                    </a:cubicBezTo>
                    <a:cubicBezTo>
                      <a:pt x="656141" y="106608"/>
                      <a:pt x="661055" y="111925"/>
                      <a:pt x="737420" y="73742"/>
                    </a:cubicBezTo>
                    <a:cubicBezTo>
                      <a:pt x="747252" y="58994"/>
                      <a:pt x="751885" y="38891"/>
                      <a:pt x="766916" y="29497"/>
                    </a:cubicBezTo>
                    <a:cubicBezTo>
                      <a:pt x="793282" y="13018"/>
                      <a:pt x="855407" y="0"/>
                      <a:pt x="855407" y="0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219700" y="2258943"/>
                <a:ext cx="619432" cy="604684"/>
              </a:xfrm>
              <a:custGeom>
                <a:avLst/>
                <a:gdLst>
                  <a:gd name="connsiteX0" fmla="*/ 0 w 619432"/>
                  <a:gd name="connsiteY0" fmla="*/ 0 h 604684"/>
                  <a:gd name="connsiteX1" fmla="*/ 44245 w 619432"/>
                  <a:gd name="connsiteY1" fmla="*/ 14749 h 604684"/>
                  <a:gd name="connsiteX2" fmla="*/ 117987 w 619432"/>
                  <a:gd name="connsiteY2" fmla="*/ 29497 h 604684"/>
                  <a:gd name="connsiteX3" fmla="*/ 206477 w 619432"/>
                  <a:gd name="connsiteY3" fmla="*/ 88491 h 604684"/>
                  <a:gd name="connsiteX4" fmla="*/ 265471 w 619432"/>
                  <a:gd name="connsiteY4" fmla="*/ 176981 h 604684"/>
                  <a:gd name="connsiteX5" fmla="*/ 324464 w 619432"/>
                  <a:gd name="connsiteY5" fmla="*/ 206478 h 604684"/>
                  <a:gd name="connsiteX6" fmla="*/ 427703 w 619432"/>
                  <a:gd name="connsiteY6" fmla="*/ 294968 h 604684"/>
                  <a:gd name="connsiteX7" fmla="*/ 442451 w 619432"/>
                  <a:gd name="connsiteY7" fmla="*/ 339213 h 604684"/>
                  <a:gd name="connsiteX8" fmla="*/ 545690 w 619432"/>
                  <a:gd name="connsiteY8" fmla="*/ 471949 h 604684"/>
                  <a:gd name="connsiteX9" fmla="*/ 560438 w 619432"/>
                  <a:gd name="connsiteY9" fmla="*/ 530942 h 604684"/>
                  <a:gd name="connsiteX10" fmla="*/ 619432 w 619432"/>
                  <a:gd name="connsiteY10" fmla="*/ 604684 h 60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432" h="604684">
                    <a:moveTo>
                      <a:pt x="0" y="0"/>
                    </a:moveTo>
                    <a:cubicBezTo>
                      <a:pt x="14748" y="4916"/>
                      <a:pt x="29163" y="10978"/>
                      <a:pt x="44245" y="14749"/>
                    </a:cubicBezTo>
                    <a:cubicBezTo>
                      <a:pt x="68564" y="20829"/>
                      <a:pt x="95166" y="19124"/>
                      <a:pt x="117987" y="29497"/>
                    </a:cubicBezTo>
                    <a:cubicBezTo>
                      <a:pt x="150260" y="44167"/>
                      <a:pt x="206477" y="88491"/>
                      <a:pt x="206477" y="88491"/>
                    </a:cubicBezTo>
                    <a:cubicBezTo>
                      <a:pt x="226142" y="117988"/>
                      <a:pt x="233763" y="161127"/>
                      <a:pt x="265471" y="176981"/>
                    </a:cubicBezTo>
                    <a:cubicBezTo>
                      <a:pt x="285135" y="186813"/>
                      <a:pt x="305820" y="194826"/>
                      <a:pt x="324464" y="206478"/>
                    </a:cubicBezTo>
                    <a:cubicBezTo>
                      <a:pt x="374919" y="238013"/>
                      <a:pt x="387481" y="254746"/>
                      <a:pt x="427703" y="294968"/>
                    </a:cubicBezTo>
                    <a:cubicBezTo>
                      <a:pt x="432619" y="309716"/>
                      <a:pt x="434901" y="325623"/>
                      <a:pt x="442451" y="339213"/>
                    </a:cubicBezTo>
                    <a:cubicBezTo>
                      <a:pt x="486553" y="418597"/>
                      <a:pt x="491946" y="418205"/>
                      <a:pt x="545690" y="471949"/>
                    </a:cubicBezTo>
                    <a:cubicBezTo>
                      <a:pt x="550606" y="491613"/>
                      <a:pt x="552453" y="512311"/>
                      <a:pt x="560438" y="530942"/>
                    </a:cubicBezTo>
                    <a:cubicBezTo>
                      <a:pt x="574391" y="563500"/>
                      <a:pt x="595646" y="580898"/>
                      <a:pt x="619432" y="604684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 8"/>
            <p:cNvSpPr/>
            <p:nvPr/>
          </p:nvSpPr>
          <p:spPr>
            <a:xfrm rot="16411865">
              <a:off x="2557943" y="2005103"/>
              <a:ext cx="872771" cy="698937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398205">
              <a:off x="5486401" y="2057401"/>
              <a:ext cx="780588" cy="602822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C:\Documents and Settings\User\My Documents\Downloads\Beating_Heart_anim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3354">
            <a:off x="5760843" y="2822750"/>
            <a:ext cx="860915" cy="1808202"/>
          </a:xfrm>
          <a:prstGeom prst="rect">
            <a:avLst/>
          </a:prstGeom>
          <a:noFill/>
        </p:spPr>
      </p:pic>
      <p:pic>
        <p:nvPicPr>
          <p:cNvPr id="15" name="Picture 3" descr="C:\Documents and Settings\User\My Documents\Downloads\2277904367_e54d1a17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9673" y="794528"/>
            <a:ext cx="1877002" cy="225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 descr="C:\Documents and Settings\User\My Documents\My Pictures\1.JPG"/>
          <p:cNvPicPr>
            <a:picLocks noChangeAspect="1" noChangeArrowheads="1"/>
          </p:cNvPicPr>
          <p:nvPr/>
        </p:nvPicPr>
        <p:blipFill rotWithShape="1">
          <a:blip r:embed="rId6"/>
          <a:srcRect l="40422" t="18511" r="56202" b="56288"/>
          <a:stretch/>
        </p:blipFill>
        <p:spPr bwMode="auto">
          <a:xfrm>
            <a:off x="5842730" y="2527647"/>
            <a:ext cx="348570" cy="77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767629" y="520987"/>
            <a:ext cx="534669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লক্ষ্য কর এবং প্রশ্নগুলোর উত্তর দাও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495" y="5191035"/>
            <a:ext cx="6361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১।চিহ্নিত অংশটি কোথায় অবস্থিত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চিহ্নিত অংশটির আকৃতি কেমন 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চিহ্নিত অংশটি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কলার মোচার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তুলনা ক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19" name="Oval 18"/>
          <p:cNvSpPr/>
          <p:nvPr/>
        </p:nvSpPr>
        <p:spPr>
          <a:xfrm>
            <a:off x="5766431" y="3024530"/>
            <a:ext cx="962570" cy="1404641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32131" y="508574"/>
            <a:ext cx="22293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হৃদপিণ্ড কী 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8212" y="5535414"/>
            <a:ext cx="8077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বক্ষ গহ্বরের বাম দিকে দুই ফুসফুসের মাঝে একটি মোচাকৃতি অংগ।যার নাম হৃদপিণ্ড।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6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C:\Users\User\Desktop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75" y="1651544"/>
            <a:ext cx="2734863" cy="3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4836" y="354033"/>
            <a:ext cx="70409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হৃদপিন্ডের পেশীগুলো কী আমাদের ইচ্ছানুযায়ী সংকুচিত বা প্রসারিত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2484" y="465747"/>
            <a:ext cx="551105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হৃদপেশি ঐচ্ছিক পেশি না অনৈচ্ছিক পেশি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Documents and Settings\User\My Documents\My Pictures\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0" t="3095" r="10938" b="5609"/>
          <a:stretch>
            <a:fillRect/>
          </a:stretch>
        </p:blipFill>
        <p:spPr bwMode="auto">
          <a:xfrm>
            <a:off x="4015784" y="1118117"/>
            <a:ext cx="3900255" cy="395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05837" y="437254"/>
            <a:ext cx="6324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 হৃদপিন্ডটি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আবৃত দেখা 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421" y="5330981"/>
            <a:ext cx="19911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পেরিকার্ডিয়াম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57" y="5165366"/>
            <a:ext cx="1008475" cy="10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50612" y="448505"/>
            <a:ext cx="45909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পর্দাটির নাম কী তোমরা বলতে পারবে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4004250" y="960475"/>
            <a:ext cx="3471455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190910" y="27432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90910" y="32004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96302" y="3657600"/>
            <a:ext cx="17085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4638" y="4595189"/>
            <a:ext cx="37906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হৃদপিন্ডের প্রাচীরে কয়টি স্তর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235" y="478672"/>
            <a:ext cx="549708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1" y="2454415"/>
            <a:ext cx="1217113" cy="15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97286" y="5056854"/>
            <a:ext cx="4085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হৃদপিন্ডের অন্তঃস্তর দেখতে কেমন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7286" y="5546561"/>
            <a:ext cx="43994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অন্তঃস্তরে কয়টি প্রকোষ্ট  দেখতে পাচ্ছ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http://www.heart-valve-surgery.com/Images/heartbeat-anima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02" y="1688019"/>
            <a:ext cx="3032419" cy="30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01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9" grpId="0"/>
      <p:bldP spid="19" grpId="1"/>
      <p:bldP spid="20" grpId="0" animBg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4335800" y="924717"/>
            <a:ext cx="271464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Connector 7"/>
          <p:cNvSpPr/>
          <p:nvPr/>
        </p:nvSpPr>
        <p:spPr>
          <a:xfrm>
            <a:off x="3891212" y="2092127"/>
            <a:ext cx="1528861" cy="162721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885210" y="1641432"/>
            <a:ext cx="1165233" cy="1441295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655642" y="2855501"/>
            <a:ext cx="1369268" cy="201312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945536" y="2899519"/>
            <a:ext cx="1330052" cy="1969107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3321" y="2633813"/>
            <a:ext cx="1069975" cy="162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5647" y="2156396"/>
            <a:ext cx="1114426" cy="1334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2203" y="1833415"/>
            <a:ext cx="928689" cy="1229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2219" y="2615110"/>
            <a:ext cx="1247775" cy="185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01753" y="1566722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অলিন্দ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1753" y="3728378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1752" y="2278790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অলিন্দ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1753" y="2988013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3800" y="304800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5412" y="287263"/>
            <a:ext cx="70866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প্রকোষ্টগুলোর নাম জানতে প্রত্যেক প্রকোষ্টে ক্লিক করি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112" y="5465790"/>
            <a:ext cx="37378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কোন প্রকোষ্ট আকারে বড়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3467" y="5122932"/>
            <a:ext cx="383653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প্রকোষ্টগুলোর নাম বলতে পারবে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>
            <a:endCxn id="16" idx="1"/>
          </p:cNvCxnSpPr>
          <p:nvPr/>
        </p:nvCxnSpPr>
        <p:spPr>
          <a:xfrm flipV="1">
            <a:off x="4881612" y="1828332"/>
            <a:ext cx="2620141" cy="93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9" idx="1"/>
          </p:cNvCxnSpPr>
          <p:nvPr/>
        </p:nvCxnSpPr>
        <p:spPr>
          <a:xfrm flipV="1">
            <a:off x="5476370" y="3249623"/>
            <a:ext cx="2025383" cy="48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8" idx="1"/>
          </p:cNvCxnSpPr>
          <p:nvPr/>
        </p:nvCxnSpPr>
        <p:spPr>
          <a:xfrm flipV="1">
            <a:off x="6286185" y="2540400"/>
            <a:ext cx="1215567" cy="135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1"/>
          </p:cNvCxnSpPr>
          <p:nvPr/>
        </p:nvCxnSpPr>
        <p:spPr>
          <a:xfrm>
            <a:off x="6442426" y="3689606"/>
            <a:ext cx="1059327" cy="3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5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 Diagonal Corner Rectangle 6"/>
          <p:cNvSpPr/>
          <p:nvPr/>
        </p:nvSpPr>
        <p:spPr>
          <a:xfrm>
            <a:off x="5009241" y="685800"/>
            <a:ext cx="2438400" cy="914400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898" y="3048000"/>
            <a:ext cx="81137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কিভাবে হৃদরোগ সম্পর্কে সচেতনতা সৃষ্টি করা যায়  তার চার্ট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তৈরি করে আনবে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" y="76212"/>
            <a:ext cx="11985678" cy="6708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3438" y="609605"/>
            <a:ext cx="10820400" cy="2327797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12" y="76200"/>
            <a:ext cx="12036425" cy="6705600"/>
            <a:chOff x="77787" y="76200"/>
            <a:chExt cx="12036425" cy="6705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278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274</Words>
  <Application>Microsoft Office PowerPoint</Application>
  <PresentationFormat>Custom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68</cp:revision>
  <dcterms:created xsi:type="dcterms:W3CDTF">2006-08-16T00:00:00Z</dcterms:created>
  <dcterms:modified xsi:type="dcterms:W3CDTF">2020-09-01T16:26:59Z</dcterms:modified>
</cp:coreProperties>
</file>