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0" r:id="rId10"/>
    <p:sldId id="265" r:id="rId11"/>
    <p:sldId id="264" r:id="rId12"/>
    <p:sldId id="271" r:id="rId13"/>
    <p:sldId id="266" r:id="rId14"/>
    <p:sldId id="272" r:id="rId15"/>
    <p:sldId id="268" r:id="rId16"/>
    <p:sldId id="267" r:id="rId17"/>
    <p:sldId id="273" r:id="rId18"/>
    <p:sldId id="274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ব্যাবসায়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বহিতে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পরিমাপযোগ্য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যেটি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ঘটনাকেই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বহিতে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মাধ্যমেও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ঘটতে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আবিরকে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ভাড়া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বাবদ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এগুলোও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তাহাও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এটিও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  ধারনা-০১  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rved Left Arrow 3"/>
          <p:cNvSpPr/>
          <p:nvPr/>
        </p:nvSpPr>
        <p:spPr>
          <a:xfrm rot="5400000">
            <a:off x="4052316" y="4634484"/>
            <a:ext cx="731520" cy="1216152"/>
          </a:xfrm>
          <a:prstGeom prst="curvedLeftArrow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971800"/>
            <a:ext cx="2819400" cy="2209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 </a:t>
            </a:r>
          </a:p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দাতা</a:t>
            </a:r>
          </a:p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স্বাধীন ) 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2819400" cy="2209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সুবিধা </a:t>
            </a:r>
          </a:p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প্রাপক</a:t>
            </a:r>
          </a:p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শিমুল ) 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3886200" y="2971800"/>
            <a:ext cx="1216152" cy="731520"/>
          </a:xfrm>
          <a:prstGeom prst="curvedDownArrow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3810000"/>
            <a:ext cx="31242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৫,০০০ টাকা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28194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5715000"/>
            <a:ext cx="21336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5410200"/>
            <a:ext cx="28194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দেন 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3962400" y="5715000"/>
            <a:ext cx="914400" cy="914400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9144000" cy="1676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 শিমুলকে  ৫,০০০ টাকা দিল । এই কার্যের মধ্যে আমরা দুটি পক্ষ দেখতে পাই – শিমুল ৫,০০০ টাকা গ্রহন করল । ও স্বাধীন ৫,০০০ টাকা প্রদান করল । চিত্রের সাহায্যে বিষয়টি বুঝানো হলো । 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প্রশ্নঃ-লেনদেন-এর ধারণা ব্যাখ্যা কর ।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 বৈশিষ্ট্যসমূহ নিম্নরুপঃ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590931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অর্থের অংকে পরিমাপ যোগ্য </a:t>
            </a:r>
          </a:p>
          <a:p>
            <a:pPr marL="457200" indent="-457200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আর্থিক অবস্থার পরিবর্তন </a:t>
            </a:r>
          </a:p>
          <a:p>
            <a:pPr marL="457200" indent="-457200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দ্বৈত স্বত্ত্বা </a:t>
            </a:r>
          </a:p>
          <a:p>
            <a:pPr marL="457200" indent="-457200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স্বয়ংসম্পূর্ণ ও  স্বতন্ত্র </a:t>
            </a:r>
          </a:p>
          <a:p>
            <a:pPr marL="457200" indent="-457200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দৃশ্যমানতা </a:t>
            </a:r>
          </a:p>
          <a:p>
            <a:pPr marL="457200" indent="-457200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ঐতিহাসিক ঘটনা </a:t>
            </a:r>
          </a:p>
          <a:p>
            <a:pPr marL="457200" indent="-457200"/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হিসাব সমীকরণে প্রভাব বিস্তার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1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72200"/>
            <a:ext cx="9144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লেনদেনের বৈশিষ্ট্য গুলো কি কি লিখ ?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 চিহ্নিতকরণ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প্রশ্নঃ-০১-মিঃ মতিলালের ব্যবসায় প্রতিষ্টানে নিম্নলিখিত ঘটনাসমূহ সংঘটিত হয়েছে।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 মিঃ মতিলাল ৬০,০০০ টাকা নিয়ে ব্যবসায় শুরু করলেন ।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তিনি ২৫,০০০ টাকার পণ্য নগদে ক্রয় করলেন ।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তিনি তার একজন পাওনাদারকে ১৫,০০০ টাকা পরিশোধ করলেন।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 তিনি ১০,০০০ টাকার পণ্য ক্রয়ের জন্য ফরমায়েশ প্রদান করলেন ।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৫।  তিনি বিজ্ঞাপন বাবদ ৫,০০০ টাকা প্রদান করলেন ।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৬। তিনি মিঃ সুমনকে মাসিক ১০,০০০ টাকা বেতনে তার ব্যবসার ম্যানেজার নিয়োগ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করলেন ।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৭। ব্যবসায় থেকে ছেলের স্কুলের বেতন ৫,০০০ টাকা দিলেন ।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৮। তার ব্যক্তিগত অর্থ থেকে ১,০০০ টাকা চুরি হয়েছে ।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৯। তিনি মঞ্জু ব্রাদার্স হতে প্রতি মাসে ১৫,০০০ টাকার পণ্য ক্রয়ের জন্য চুক্তিবদ্ধ হলেন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১০। তিনি ২৫,০০০ টাকা মূল্যের পন্য রবিউলের নিকট  ধারে বিক্রয় করেছেন 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ঃ লেনদেন চিহ্নিত করা হলঃ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24000" y="2286000"/>
          <a:ext cx="1228725" cy="390525"/>
        </p:xfrm>
        <a:graphic>
          <a:graphicData uri="http://schemas.openxmlformats.org/presentationml/2006/ole">
            <p:oleObj spid="_x0000_s1026" name="Worksheet" r:id="rId3" imgW="1228741" imgH="390594" progId="Excel.Sheet.12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1" y="533400"/>
          <a:ext cx="9113519" cy="643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012"/>
                <a:gridCol w="1370987"/>
                <a:gridCol w="6827520"/>
              </a:tblGrid>
              <a:tr h="526473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কিনা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কারণস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দেন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প্রতিষ্ঠানে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স্বরুপ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আনয়ন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করায়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প্রতিষ্ঠানের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আর্থিক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পরিবর্তন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হয়েছে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লেনদেনের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দুটি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পক্ষ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-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একটি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পক্ষ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মুলধন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অপর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পক্ষ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পণ্যের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মূল্য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অর্থের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মাপকাঠিত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পরিমাপযোগ্য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পণ্য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ক্রয়ের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প্রতিষ্ষ্ঠানের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পেয়েছে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,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প্রদানের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পেয়েছে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পরিশোধের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ব্যবসায়ের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উভয়ই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পেয়েছে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,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আর্থিক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পরিবর্তন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হয়েছে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দেন নয়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পণ্য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ক্রয়ের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ফরমায়েশ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,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পণ্য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বুঝায়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পণ্যের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আদান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এখনও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ঘটেনি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আর্থিক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পরিবির্তন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হয়নি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 ।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বিজ্ঞাপন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প্রদানের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প্রতিষ্ঠান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গ্রহণ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করেছে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উক্ত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সুবিধার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মূল্য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নগদে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পরিশোধ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করায়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আর্থিক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অবস্থার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পরিবর্তন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ঘটেছে</a:t>
                      </a:r>
                      <a:r>
                        <a:rPr lang="en-US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।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নয়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চাক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রির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নিয়োগপত্র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প্রদানের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মাধ্যমে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প্রতিষ্ঠান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সুবিধা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তাৎক্ষণিক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গ্রহণ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করেনি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এবং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এতে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অর্থেরও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আদান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হয়নি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। 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ছেলে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র স্কুলের বেতন দেওয়ার জন্য মালিক প্রতিষ্ঠান হতে সুবিধা গ্রহণ করেছেন , ফলে প্রতিষ্ঠানের নগদ অর্থের পরিবর্তন ঘটেছে ।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নয়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ব্যক্তিগত অর্থ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চুরির ফলে প্রতিষ্ঠানের কোন ক্ষতি হয়নি , ক্ষতিটি মালিকের নিজস্ব । তাই প্রতিষ্ঠানের আর্থিক অবস্থার কোন পরিবর্তন হয়নি ।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লেনদেন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নয়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পণ্য ক্রয়ের জন্য চুক্তিবদ্ধ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হয়েছেন , এখনও পণ্য ক্রয় করেনি এবং মুল্যও পরিশোধ করেনি । ফলে আর্থিক অবস্থার পরিবর্তন হয়নি ।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2647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লেন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দেন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ধারে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পণ্য বিক্রয়ের মাধ্যমে প্রতিষ্ঠান রবিউলকে সুবিধা প্রদান করেছেন , যা প্রতিষ্ঠানের জন্য একটি আয় । এতে আর্থিক অবস্থার কোন পরিবর্তন হয়েছে । 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খ.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ঘ.   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হিসাব রক্ষণের মূলভিত্তি কোনটি ?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লেনদেন                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জাবেদাভুক্তকরণ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খতিয়ানভক্তকরণ                  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আর্থিক বিবরণী প্রস্তুতকরণ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প্রশ্নঃ-০৩-লেনদেন বলতে বোঝায়-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দেনা- পাওনা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একটি হিসাব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পণ্য   হিসাব  </a:t>
            </a:r>
          </a:p>
          <a:p>
            <a:pPr algn="ctr"/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অর্থের মাপকাঠিতে পরিমাপযোগ্য কোন ঘটনা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0" y="236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7800" y="3276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617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9144000" cy="57700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প্রশ্নঃ-০৪-লেনদেনের বৈশিষ্ট্য কয়টি ?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ছয়টি             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সাতটি         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আটটি                     ঘ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নয়টি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কোনটি লেনদেনের বৈশিষ্ট্য নয় ?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স্বয়ংসম্পুর্ণ ও স্বতন্ত্র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অর্থের মাপকাঠিতে নিরুপিত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ব্যয় নিয়ন্ত্রণ                ঘ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অদৃশ্যমান লেনদেন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প্রশ্নঃ-০৬- লেনদেনের বৈশিষ্ট্যের  সাথে সামঞ্জস্যপূর্ণ – </a:t>
            </a: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আর্থিক  অবস্থার পরিবর্তন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অর্থের মাপকাঠিতে নিরুপিত 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দৃশ্যমান  ও অদৃশ্যমান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/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খ     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ও 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ঘ 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181600" y="1600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24000" y="3276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087934"/>
            <a:ext cx="9144000" cy="569386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প্রশ্নঃ-০৪-লেনদেনের বৈশিষ্ট্য কয়টি ?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ছয়টি             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সাতটি         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আটটি                     ঘ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নয়টি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কোনটি লেনদেনের বৈশিষ্ট্য নয় ?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স্বয়ংসম্পুর্ণ ও স্বতন্ত্র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অর্থের মাপকাঠিতে নিরুপিত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ব্যয় নিয়ন্ত্রণ                ঘ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অদৃশ্যমান লেনদেন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প্রশ্নঃ-০৬- লেনদেনের বৈশিষ্ট্যের  সাথে সামঞ্জস্যপূর্ণ – </a:t>
            </a:r>
          </a:p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আর্থিক  অবস্থার পরিবর্তন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অর্থের মাপকাঠিতে নিরুপিত 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দৃশ্যমান  ও অদৃশ্যমান 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BD" sz="28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খ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ও 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algn="ctr"/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ঘ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ও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0" y="3221534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19600" y="6172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1524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00200"/>
            <a:ext cx="9143999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6323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 রাজবাড়ী ।</a:t>
            </a:r>
          </a:p>
          <a:p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676400"/>
            <a:ext cx="17495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 কাজ-০২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1"/>
            <a:ext cx="9144000" cy="5257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মিঃ সুমনের ব্যবসা প্রতিষ্ঠানে নিম্নলিখিত ঘটনাগুলো সংঘঠিত হয়েছে-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মিঃ সুমন ৮০,০০০ টাকা নিয়ে ব্যবসায় আরম্ভ করলেন ।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 সোনালী ব্যাংকে হিসাব খোলা হলো  ৫০,০০০ টাকা । 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তিনি ৩০,০০০ টাকার নগদে পণ্য ক্রয় করলেন  ।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৪।  তিনি ৪০,০০০ টাকার নগদে পণ্য বিক্রয় করলেন ।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৫।  তার ব্যক্তিগত অর্থ হতে ১,০০০ টাকা চুরি হয়েছে ।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৬। কর্মচারীর বেতন প্রদান করেন ১০,০০০ টাকা  ।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৭।  তার ব্যক্তিগত  ১,০০,০০০ টাকার মোটর সাইকেল হারিয়ে গেল । </a:t>
            </a:r>
          </a:p>
          <a:p>
            <a:r>
              <a:rPr lang="bn-BD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৮। তিনি   ব্যক্তিগত প্রয়োজনে কারবার থেকে উত্তোলন করলেন ।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2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0"/>
            <a:ext cx="9144000" cy="517064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শ্রেণীঃ নবম ও দশম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হিসাব বিজ্ঞান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অধ্যায়ঃ দ্বিতীয়  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66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০১-০৯-২০২০ইং </a:t>
            </a:r>
            <a:r>
              <a:rPr lang="bn-BD" sz="6600" b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572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219200"/>
            <a:ext cx="45720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আরও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44958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1219200"/>
            <a:ext cx="4648201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9144000" cy="4416594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“লেনদেন”</a:t>
            </a:r>
          </a:p>
          <a:p>
            <a:pPr algn="ctr"/>
            <a:r>
              <a:rPr lang="bn-BD" sz="11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(প্রথম অংশ)  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70851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6000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 কী ? 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878532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 প্রাচীনকাল থেকেই দৈনন্দিন জীবনে হিসাব ব্যাবস্থার অনুভব করে আসছে । আদিকালে প্রত্যেকে তাঁর প্রাত্যাহিক জীবনের প্রয়োজনগুলো মেটানোর জন্য নিজেদের মধ্যে পণ্য বিনিময় করত । যে ঘটনাগুলো কোন ব্যাক্তি বা প্রতিষ্টানের আর্থিক অবস্থার পরিবর্তন করে । কেবল সেই কেবল ঐ ঘটনাগুলো থেকেই লেনদেনের জন্ম হয় । সুতারাং দেখা যাচ্ছে সকল ঘটনাই লেনদেন হবে না । তাই বলা যায় , </a:t>
            </a:r>
            <a:r>
              <a:rPr lang="bn-BD" sz="40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 লেনদেনই ঘটনা কিন্তু সকল ঘটনাই লেন্দেন নয় । ব্যবসায়ের প্রকৃত আর্থিক চিত্র পাওয়ার জন্য শুধু অর্থ সম্পর্কিত ঘটনা গুলোই ব্যবসায় প্রতিষ্টানের লেনদেন হিসেবে চিহ্নিত করা হয় ।     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প্রশ্নঃ-লেনদেন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1067</Words>
  <Application>Microsoft Office PowerPoint</Application>
  <PresentationFormat>On-screen Show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BINAY</cp:lastModifiedBy>
  <cp:revision>60</cp:revision>
  <dcterms:created xsi:type="dcterms:W3CDTF">2006-08-16T00:00:00Z</dcterms:created>
  <dcterms:modified xsi:type="dcterms:W3CDTF">2020-08-31T19:16:16Z</dcterms:modified>
</cp:coreProperties>
</file>