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638" r:id="rId2"/>
    <p:sldId id="517" r:id="rId3"/>
    <p:sldId id="573" r:id="rId4"/>
    <p:sldId id="415" r:id="rId5"/>
    <p:sldId id="544" r:id="rId6"/>
    <p:sldId id="605" r:id="rId7"/>
    <p:sldId id="604" r:id="rId8"/>
    <p:sldId id="554" r:id="rId9"/>
    <p:sldId id="574" r:id="rId10"/>
    <p:sldId id="606" r:id="rId11"/>
    <p:sldId id="630" r:id="rId12"/>
    <p:sldId id="631" r:id="rId13"/>
    <p:sldId id="610" r:id="rId14"/>
    <p:sldId id="646" r:id="rId15"/>
    <p:sldId id="647" r:id="rId16"/>
    <p:sldId id="648" r:id="rId17"/>
    <p:sldId id="649" r:id="rId18"/>
    <p:sldId id="650" r:id="rId19"/>
    <p:sldId id="651" r:id="rId20"/>
    <p:sldId id="471" r:id="rId21"/>
    <p:sldId id="473" r:id="rId22"/>
    <p:sldId id="636" r:id="rId23"/>
    <p:sldId id="635" r:id="rId24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4" y="346843"/>
            <a:ext cx="13148440" cy="740979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776952" y="554429"/>
            <a:ext cx="870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في هذا اللقاء المبارك</a:t>
            </a:r>
            <a:endParaRPr lang="en-US" sz="6000" b="1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9118E-6 -9.25926E-7 L 4.19118E-6 -0.0721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الآتية ثم اجعلها في جملة مفيدة من عندك: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تؤمل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دجنة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رياض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النضير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ستكتسب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1805" y="2071626"/>
            <a:ext cx="6025506" cy="5376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32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150" b="1" dirty="0" smtClean="0"/>
              <a:t>وأصبحتم بها للعز حصناً</a:t>
            </a:r>
            <a:endParaRPr lang="ar-MA" sz="3150" b="1" dirty="0"/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150" b="1" dirty="0" smtClean="0"/>
              <a:t>وكنتم حولها للمجد سوراً</a:t>
            </a:r>
            <a:endParaRPr lang="en-US" sz="3150" b="1" dirty="0"/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ar-MA" sz="3100" b="1" dirty="0" smtClean="0"/>
              <a:t>إذا ارتوت البلاد بفيض علم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150" b="1" dirty="0" smtClean="0"/>
              <a:t>فعاجز أهلها يمسي قديراً</a:t>
            </a:r>
            <a:endParaRPr lang="en-US" sz="315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67" y="446009"/>
            <a:ext cx="4382815" cy="35229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4" y="450036"/>
            <a:ext cx="4425558" cy="351897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9" y="4241047"/>
            <a:ext cx="4383493" cy="33884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জাতীয় স্মৃতিসৌধে লাখো মানুষের ঢ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4" y="4243852"/>
            <a:ext cx="4425558" cy="33856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100" b="1" dirty="0" smtClean="0"/>
              <a:t>ويقوي من يكون بها ضعيفا</a:t>
            </a:r>
            <a:endParaRPr lang="ar-MA" sz="3100" b="1" dirty="0"/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150" b="1" dirty="0" smtClean="0"/>
              <a:t>ويغني من يكون بها فقيراً</a:t>
            </a:r>
            <a:endParaRPr lang="en-US" sz="3150" b="1" dirty="0"/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100" b="1" dirty="0" smtClean="0"/>
              <a:t>ولكن ليس منتفعاً بعلم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000" b="1" dirty="0" smtClean="0"/>
              <a:t>متى لم يحرز الخلق النضيرا</a:t>
            </a:r>
            <a:endParaRPr lang="en-US" sz="3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4" y="446007"/>
            <a:ext cx="4425558" cy="35229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66" y="446008"/>
            <a:ext cx="4382816" cy="35229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6" y="4213420"/>
            <a:ext cx="4438955" cy="34161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8" y="4213419"/>
            <a:ext cx="4383493" cy="34161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79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 </a:t>
            </a:r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051733" y="2002221"/>
            <a:ext cx="5864777" cy="5312979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اشرح البيت الآتي: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r" rtl="1"/>
            <a:r>
              <a:rPr lang="ar-MA" sz="3600" b="1" dirty="0"/>
              <a:t>ولكن ليس منتفعاً بعلم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rtl="1"/>
            <a:r>
              <a:rPr lang="ar-MA" sz="3600" b="1" dirty="0"/>
              <a:t>متى لم يحرز الخلق النضيرا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9553903" y="1851243"/>
            <a:ext cx="3925613" cy="562161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203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55949" y="212834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يغدون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044" y="538723"/>
            <a:ext cx="13019115" cy="11026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تحقيـــق </a:t>
            </a:r>
            <a:r>
              <a:rPr lang="ar-MA" sz="5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بعض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الأفعــــال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والكلمـــــات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5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من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الـــدرس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92631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تسعى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97596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دجت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0044" y="211782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تعصم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7" y="3331919"/>
            <a:ext cx="3123575" cy="417771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47" y="3342438"/>
            <a:ext cx="3061845" cy="41671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4" y="3342438"/>
            <a:ext cx="3119661" cy="41671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82" y="3331919"/>
            <a:ext cx="3132789" cy="417771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13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الغدو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غ د 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يخرجون صباحاً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يغدون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فتح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السعي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ع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تسرع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تسعى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1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الدجو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د ج 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ظلمت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دجت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العصم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ع ص 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تحفظ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تعصم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8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55949" y="212834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تؤمل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044" y="538723"/>
            <a:ext cx="13019115" cy="11026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تحقيـــق </a:t>
            </a:r>
            <a:r>
              <a:rPr lang="ar-MA" sz="5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بعض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الأفعــــال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والكلمـــــات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5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من </a:t>
            </a:r>
            <a:r>
              <a:rPr lang="ar-M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الـــدرس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92631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قد انبتت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97596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ارتوت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0044" y="211782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يمسي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93" y="3457421"/>
            <a:ext cx="3145878" cy="417771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4" y="3467942"/>
            <a:ext cx="3113107" cy="416719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8" y="3457421"/>
            <a:ext cx="3123575" cy="417771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54" y="3467941"/>
            <a:ext cx="3107809" cy="417771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4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تفعيل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التأميل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ء م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مهموز فاء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ترجو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تؤمل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القريب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الأنبات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 ب 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أخرجت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قد انبتت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0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الارتواء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ر و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لفيف مقرون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ازدهرت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ارتوت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الامساء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 س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صار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يمسي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4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894726" y="361986"/>
            <a:ext cx="4500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3589288" y="4809686"/>
            <a:ext cx="4277708" cy="2539677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6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البنات: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M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ar-M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 rtl="1"/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الأفعال التالية:</a:t>
            </a:r>
          </a:p>
          <a:p>
            <a:pPr algn="just" rtl="1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يغدون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تسعى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دجت</a:t>
            </a:r>
            <a:endParaRPr lang="ar-M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 rtl="1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473194" y="1905000"/>
            <a:ext cx="4393802" cy="2430568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MA" sz="3600" b="1" u="sng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6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</a:t>
            </a:r>
            <a:r>
              <a:rPr lang="ar-MA" sz="36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لفريق البنين: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MA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ar-M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 rtl="1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الأفعال التالية:</a:t>
            </a:r>
          </a:p>
          <a:p>
            <a:pPr algn="just" rtl="1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تؤمل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قد أنبت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ارتوت</a:t>
            </a:r>
            <a:endParaRPr lang="ar-M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 rtl="1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1875509"/>
            <a:ext cx="5155323" cy="580229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20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ماذا يصبح أبناء الدارس لبلادهم 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كيف يقوي الضعفاء في البلاد ؟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ماذا يكون إذا ارتوت البلاد بفيض علم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متى لا ينفع البلاد من علم أبنائه 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هات ثلاث كلمات جديدة بالمعنى من الدرس.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حقق كلمة تؤمل و ارتوت .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34" y="1466193"/>
            <a:ext cx="7398415" cy="6339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291355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308717"/>
            <a:ext cx="442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5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427" y="3203307"/>
            <a:ext cx="56755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فقرة مختصرة باللغة العربية التي طلب الشاعر في الأبيات التي درسنا اليوم على الأقل سبعة أسطر 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2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394137"/>
            <a:ext cx="13053848" cy="740979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7082118" y="488732"/>
            <a:ext cx="624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7091086" y="497700"/>
            <a:ext cx="624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3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146 -0.73842 L -1.25E-6 -1.97531E-6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8" y="3692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147 -0.73843 L -5.88235E-7 3.51852E-6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8" y="3692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8425" y="160604"/>
            <a:ext cx="5743575" cy="794152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</a:t>
            </a:r>
            <a:r>
              <a:rPr lang="ar-M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الصور التالية  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5" y="1021107"/>
            <a:ext cx="6377307" cy="33735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5" y="4651741"/>
            <a:ext cx="6377307" cy="30881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" y="4651739"/>
            <a:ext cx="6372135" cy="308814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52248" y="209033"/>
            <a:ext cx="13337628" cy="75020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فهمتم على طلاب العلم أن يكونوا حصنا وسورا لمجد وشرف بلادهم مع الاجتناب عن الأخلاق السيئة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" y="954756"/>
            <a:ext cx="6372135" cy="3439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58548"/>
            <a:ext cx="12720875" cy="1143472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800" b="1" spc="50" dirty="0" smtClean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800" b="1" spc="50" dirty="0">
              <a:ln w="1143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15803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معاني الكلمات الجديدة مع تكوين الجمل المفيدة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19228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يقدر على شرح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بقية الأبيات باللغة العربية حسب المطلوب؛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07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قراءة القصيدة بالنطق الصحيح؛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26973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07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29892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07056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12263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7669" y="6727926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تحقيق بعض الأفعال من الدرس.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Flowchart: Display 18"/>
          <p:cNvSpPr/>
          <p:nvPr/>
        </p:nvSpPr>
        <p:spPr>
          <a:xfrm>
            <a:off x="12344385" y="6715754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8096" r="27996" b="3809"/>
          <a:stretch/>
        </p:blipFill>
        <p:spPr>
          <a:xfrm rot="10800000">
            <a:off x="377262" y="1828540"/>
            <a:ext cx="6400803" cy="58058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7" y="1828540"/>
            <a:ext cx="6389703" cy="580586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9340" y="315559"/>
            <a:ext cx="4111174" cy="7425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 smtClean="0"/>
              <a:t>أأبناء </a:t>
            </a:r>
            <a:r>
              <a:rPr lang="ar-MA" sz="2400" b="1" dirty="0"/>
              <a:t>المدارس إنّ </a:t>
            </a:r>
            <a:r>
              <a:rPr lang="ar-MA" sz="2400" b="1" dirty="0" smtClean="0"/>
              <a:t>نفسي</a:t>
            </a:r>
          </a:p>
          <a:p>
            <a:pPr algn="r" rtl="1"/>
            <a:r>
              <a:rPr lang="ar-MA" sz="2400" b="1" dirty="0"/>
              <a:t> </a:t>
            </a:r>
            <a:r>
              <a:rPr lang="ar-MA" sz="2400" b="1" dirty="0" smtClean="0"/>
              <a:t>                   تؤمّل </a:t>
            </a:r>
            <a:r>
              <a:rPr lang="ar-MA" sz="2400" b="1" dirty="0"/>
              <a:t>فيكم الأمل الكبيرا</a:t>
            </a:r>
            <a:br>
              <a:rPr lang="ar-MA" sz="2400" b="1" dirty="0"/>
            </a:br>
            <a:r>
              <a:rPr lang="ar-MA" sz="2400" b="1" dirty="0"/>
              <a:t>فسَقياً للمدارس من </a:t>
            </a:r>
            <a:r>
              <a:rPr lang="ar-MA" sz="2400" b="1" dirty="0" smtClean="0"/>
              <a:t>رياض</a:t>
            </a:r>
          </a:p>
          <a:p>
            <a:pPr algn="r" rtl="1"/>
            <a:r>
              <a:rPr lang="ar-MA" sz="2400" b="1" dirty="0" smtClean="0"/>
              <a:t>                   لنا </a:t>
            </a:r>
            <a:r>
              <a:rPr lang="ar-MA" sz="2400" b="1" dirty="0"/>
              <a:t>قد أنبتت منكم زهورا</a:t>
            </a:r>
            <a:br>
              <a:rPr lang="ar-MA" sz="2400" b="1" dirty="0"/>
            </a:br>
            <a:r>
              <a:rPr lang="ar-MA" sz="2400" b="1" dirty="0"/>
              <a:t>ستكتسب البلاد بكم </a:t>
            </a:r>
            <a:r>
              <a:rPr lang="ar-MA" sz="2400" b="1" dirty="0" smtClean="0"/>
              <a:t>عُلُوّاً</a:t>
            </a:r>
          </a:p>
          <a:p>
            <a:pPr algn="r" rtl="1"/>
            <a:r>
              <a:rPr lang="ar-MA" sz="2400" b="1" dirty="0" smtClean="0"/>
              <a:t>                 إذا </a:t>
            </a:r>
            <a:r>
              <a:rPr lang="ar-MA" sz="2400" b="1" dirty="0"/>
              <a:t>وجدت لها منكم نصيرا</a:t>
            </a:r>
            <a:br>
              <a:rPr lang="ar-MA" sz="2400" b="1" dirty="0"/>
            </a:br>
            <a:r>
              <a:rPr lang="ar-MA" sz="2400" b="1" dirty="0"/>
              <a:t>فإن دجت الخطوب </a:t>
            </a:r>
            <a:r>
              <a:rPr lang="ar-MA" sz="2400" b="1" dirty="0" smtClean="0"/>
              <a:t>بجانبيها </a:t>
            </a:r>
          </a:p>
          <a:p>
            <a:pPr algn="r" rtl="1"/>
            <a:r>
              <a:rPr lang="ar-MA" sz="2400" b="1" dirty="0"/>
              <a:t> </a:t>
            </a:r>
            <a:r>
              <a:rPr lang="ar-MA" sz="2400" b="1" dirty="0" smtClean="0"/>
              <a:t>                   طلعتم </a:t>
            </a:r>
            <a:r>
              <a:rPr lang="ar-MA" sz="2400" b="1" dirty="0"/>
              <a:t>في دُجُنَّتها بُدورا</a:t>
            </a:r>
            <a:br>
              <a:rPr lang="ar-MA" sz="2400" b="1" dirty="0"/>
            </a:br>
            <a:r>
              <a:rPr lang="ar-MA" sz="2400" b="1" dirty="0"/>
              <a:t>وأصبحتم بها للعزّ </a:t>
            </a:r>
            <a:r>
              <a:rPr lang="ar-MA" sz="2400" b="1" dirty="0" smtClean="0"/>
              <a:t>حِصناً</a:t>
            </a:r>
          </a:p>
          <a:p>
            <a:pPr algn="r" rtl="1"/>
            <a:r>
              <a:rPr lang="ar-MA" sz="2400" b="1" dirty="0" smtClean="0"/>
              <a:t>                  وكنتم </a:t>
            </a:r>
            <a:r>
              <a:rPr lang="ar-MA" sz="2400" b="1" dirty="0"/>
              <a:t>حولها للمجد سورا</a:t>
            </a:r>
            <a:br>
              <a:rPr lang="ar-MA" sz="2400" b="1" dirty="0"/>
            </a:br>
            <a:r>
              <a:rPr lang="ar-MA" sz="2400" b="1" dirty="0"/>
              <a:t>إذا ارتوت البلاد بفيض </a:t>
            </a:r>
            <a:r>
              <a:rPr lang="ar-MA" sz="2400" b="1" dirty="0" smtClean="0"/>
              <a:t>علم</a:t>
            </a:r>
          </a:p>
          <a:p>
            <a:pPr algn="r" rtl="1"/>
            <a:r>
              <a:rPr lang="ar-MA" sz="2400" b="1" dirty="0" smtClean="0"/>
              <a:t>                  فعَاجزُ </a:t>
            </a:r>
            <a:r>
              <a:rPr lang="ar-MA" sz="2400" b="1" dirty="0"/>
              <a:t>أهلها يُمسى قديرا</a:t>
            </a:r>
            <a:br>
              <a:rPr lang="ar-MA" sz="2400" b="1" dirty="0"/>
            </a:br>
            <a:r>
              <a:rPr lang="ar-MA" sz="2400" b="1" dirty="0"/>
              <a:t>ويَقوَى من يكون بها </a:t>
            </a:r>
            <a:r>
              <a:rPr lang="ar-MA" sz="2400" b="1" dirty="0" smtClean="0"/>
              <a:t>ضعيفاً </a:t>
            </a:r>
          </a:p>
          <a:p>
            <a:pPr algn="r" rtl="1"/>
            <a:r>
              <a:rPr lang="ar-MA" sz="2400" b="1" dirty="0"/>
              <a:t> </a:t>
            </a:r>
            <a:r>
              <a:rPr lang="ar-MA" sz="2400" b="1" dirty="0" smtClean="0"/>
              <a:t>               ويَغنَى </a:t>
            </a:r>
            <a:r>
              <a:rPr lang="ar-MA" sz="2400" b="1" dirty="0"/>
              <a:t>من يعيش بها فقيرا</a:t>
            </a:r>
            <a:br>
              <a:rPr lang="ar-MA" sz="2400" b="1" dirty="0"/>
            </a:br>
            <a:r>
              <a:rPr lang="ar-MA" sz="2400" b="1" dirty="0"/>
              <a:t>ولكن ليس مُنتَفِعاً </a:t>
            </a:r>
            <a:r>
              <a:rPr lang="ar-MA" sz="2400" b="1" dirty="0" smtClean="0"/>
              <a:t>بعلم </a:t>
            </a:r>
          </a:p>
          <a:p>
            <a:pPr algn="r" rtl="1"/>
            <a:r>
              <a:rPr lang="ar-MA" sz="2400" b="1" dirty="0" smtClean="0"/>
              <a:t>               فتىً </a:t>
            </a:r>
            <a:r>
              <a:rPr lang="ar-MA" sz="2400" b="1" dirty="0"/>
              <a:t>لم يُحرِزِ الخُلُق </a:t>
            </a:r>
            <a:r>
              <a:rPr lang="ar-MA" sz="2400" b="1" dirty="0" smtClean="0"/>
              <a:t>النَّضيرا</a:t>
            </a:r>
            <a:r>
              <a:rPr lang="ar-MA" sz="2400" b="1" dirty="0"/>
              <a:t/>
            </a:r>
            <a:br>
              <a:rPr lang="ar-MA" sz="2400" b="1" dirty="0"/>
            </a:br>
            <a:r>
              <a:rPr lang="ar-MA" sz="2400" b="1" dirty="0"/>
              <a:t>إذا ما العلم لابَس حُسنَ </a:t>
            </a:r>
            <a:r>
              <a:rPr lang="ar-MA" sz="2400" b="1" dirty="0" smtClean="0"/>
              <a:t>خُلْق</a:t>
            </a:r>
          </a:p>
          <a:p>
            <a:pPr algn="r" rtl="1"/>
            <a:r>
              <a:rPr lang="ar-MA" sz="2400" b="1" dirty="0" smtClean="0"/>
              <a:t>                      فَرَجِّ </a:t>
            </a:r>
            <a:r>
              <a:rPr lang="ar-MA" sz="2400" b="1" dirty="0"/>
              <a:t>لأهله خيراً كثيرا</a:t>
            </a:r>
            <a:br>
              <a:rPr lang="ar-MA" sz="2400" b="1" dirty="0"/>
            </a:br>
            <a:r>
              <a:rPr lang="ar-MA" sz="2400" b="1" dirty="0"/>
              <a:t>وما أنْ فاز أغزرنا </a:t>
            </a:r>
            <a:r>
              <a:rPr lang="ar-MA" sz="2400" b="1" dirty="0" smtClean="0"/>
              <a:t>علوماً</a:t>
            </a:r>
          </a:p>
          <a:p>
            <a:pPr algn="r" rtl="1"/>
            <a:r>
              <a:rPr lang="ar-MA" sz="2400" b="1" dirty="0" smtClean="0"/>
              <a:t>                   ولكن </a:t>
            </a:r>
            <a:r>
              <a:rPr lang="ar-MA" sz="2400" b="1" dirty="0"/>
              <a:t>فاز أسلمنا ضميرا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49781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1158" y="362857"/>
            <a:ext cx="4725656" cy="910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/>
              <a:t>خلقٌ حسنٌ</a:t>
            </a:r>
          </a:p>
          <a:p>
            <a:pPr algn="ctr" rtl="1"/>
            <a:r>
              <a:rPr lang="ar-MA" sz="2800" b="1" dirty="0" smtClean="0"/>
              <a:t>          معروف الرصافي بن عبد الغني</a:t>
            </a:r>
            <a:endParaRPr lang="en-US" sz="2800" b="1" dirty="0" smtClean="0"/>
          </a:p>
        </p:txBody>
      </p:sp>
      <p:sp>
        <p:nvSpPr>
          <p:cNvPr id="6" name="8-Point Star 5"/>
          <p:cNvSpPr/>
          <p:nvPr/>
        </p:nvSpPr>
        <p:spPr>
          <a:xfrm>
            <a:off x="10241883" y="1425745"/>
            <a:ext cx="1866033" cy="1533356"/>
          </a:xfrm>
          <a:prstGeom prst="star8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1158" y="3165800"/>
            <a:ext cx="4725656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اسمعوا الشعر بكل اهتمام</a:t>
            </a:r>
          </a:p>
        </p:txBody>
      </p:sp>
      <p:pic>
        <p:nvPicPr>
          <p:cNvPr id="8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58" y="4645569"/>
            <a:ext cx="4725656" cy="30952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8096" r="27996" b="3809"/>
          <a:stretch/>
        </p:blipFill>
        <p:spPr>
          <a:xfrm rot="10800000">
            <a:off x="289598" y="315554"/>
            <a:ext cx="4082140" cy="74253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خلق حس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0099" y="3905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9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62607"/>
            <a:ext cx="13101144" cy="73151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931477" y="612224"/>
            <a:ext cx="2363515" cy="2004852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148606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1180371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تؤمل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2104469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ترجو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تؤمل أنك يوماً تتوب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رياض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بساتين/ حدائق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اللهم اجعل قبر أبي روضة من رياض الجنة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دجنة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سواد/ غسق/ ظلام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يطلع الطلاب في دجنة البلاد بدورا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1200150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النضير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2124248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أخضر/ جميل / حسن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الخلق النضير يعادل قائم الليل وصائم النهار</a:t>
            </a:r>
            <a:endParaRPr lang="en-US" sz="28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8" y="3077448"/>
            <a:ext cx="2884521" cy="294303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18" y="3054996"/>
            <a:ext cx="3082484" cy="29131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95" y="3054996"/>
            <a:ext cx="2879489" cy="29131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" y="3078027"/>
            <a:ext cx="2840858" cy="289006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1180371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ستكتسب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2104469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ستحصل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81348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صوم مقبول وحج مبرور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الخطوب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المصائب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أطالت الحكومة العطلة لسبب فيروس كورونا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الضمير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القلب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إذا مات ضمير الإنسان مات كل شيء له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1200150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حصن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2124248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برج/ قلعة/ ملجأ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401126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بنى الشهيد تيتومير الحصن بالقصب</a:t>
            </a:r>
            <a:endParaRPr lang="en-US" sz="28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71" y="2956785"/>
            <a:ext cx="2895140" cy="314253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08" y="3011217"/>
            <a:ext cx="3054090" cy="30881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97" y="3011218"/>
            <a:ext cx="2860888" cy="30880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" y="3011217"/>
            <a:ext cx="2847975" cy="30881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61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6340</TotalTime>
  <Words>667</Words>
  <Application>Microsoft Office PowerPoint</Application>
  <PresentationFormat>Custom</PresentationFormat>
  <Paragraphs>250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Al-Kharashi 53</vt:lpstr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1984</cp:revision>
  <dcterms:created xsi:type="dcterms:W3CDTF">2020-05-14T14:05:10Z</dcterms:created>
  <dcterms:modified xsi:type="dcterms:W3CDTF">2020-08-31T09:08:57Z</dcterms:modified>
</cp:coreProperties>
</file>