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70" r:id="rId2"/>
    <p:sldId id="271" r:id="rId3"/>
    <p:sldId id="283" r:id="rId4"/>
    <p:sldId id="284" r:id="rId5"/>
    <p:sldId id="276" r:id="rId6"/>
    <p:sldId id="287" r:id="rId7"/>
    <p:sldId id="288" r:id="rId8"/>
    <p:sldId id="257" r:id="rId9"/>
    <p:sldId id="263" r:id="rId10"/>
    <p:sldId id="265" r:id="rId11"/>
    <p:sldId id="266" r:id="rId12"/>
    <p:sldId id="269" r:id="rId13"/>
    <p:sldId id="289" r:id="rId14"/>
    <p:sldId id="290" r:id="rId15"/>
    <p:sldId id="291" r:id="rId16"/>
    <p:sldId id="292" r:id="rId17"/>
    <p:sldId id="293" r:id="rId18"/>
    <p:sldId id="294" r:id="rId19"/>
    <p:sldId id="286" r:id="rId20"/>
    <p:sldId id="278" r:id="rId21"/>
    <p:sldId id="280" r:id="rId22"/>
    <p:sldId id="282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9DCAC-2748-41F2-82DB-13C69D658D03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D94BB-BF75-4AC7-B993-9E276F997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4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94BB-BF75-4AC7-B993-9E276F99794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40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94BB-BF75-4AC7-B993-9E276F99794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11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94BB-BF75-4AC7-B993-9E276F99794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80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6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4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30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1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0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8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3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9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3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3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9DEE8-7B00-4751-8EE3-7AEAD64E3DF5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4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08" y="476672"/>
            <a:ext cx="8856984" cy="792088"/>
          </a:xfr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6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>
                <a:solidFill>
                  <a:srgbClr val="7030A0"/>
                </a:solidFill>
              </a:rPr>
              <a:t> </a:t>
            </a:r>
            <a:r>
              <a:rPr lang="en-US" sz="6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6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6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সুস্বাগতম</a:t>
            </a:r>
            <a:endParaRPr lang="en-US" sz="115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84784"/>
            <a:ext cx="8496944" cy="5112568"/>
          </a:xfrm>
          <a:prstGeom prst="rect">
            <a:avLst/>
          </a:prstGeom>
        </p:spPr>
      </p:pic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61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47169"/>
            <a:ext cx="7038553" cy="33534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533400"/>
            <a:ext cx="891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gmail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একাউন্ট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খোলা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419872" y="3212976"/>
            <a:ext cx="85328" cy="174002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8600" y="48006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Goole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এ  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Create 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a Gmail 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account</a:t>
            </a:r>
            <a:r>
              <a:rPr lang="en-US" sz="5400" b="1" dirty="0" smtClean="0"/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4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334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Create a Gmail account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38400"/>
            <a:ext cx="8534400" cy="364331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1907704" y="1447800"/>
            <a:ext cx="149696" cy="183718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3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036" y="304800"/>
            <a:ext cx="861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6600" dirty="0" err="1" smtClean="0">
                <a:latin typeface="NikoshBAN" panose="02000000000000000000" pitchFamily="2" charset="0"/>
                <a:cs typeface="NikoshBAN" pitchFamily="2" charset="0"/>
              </a:rPr>
              <a:t>ফরমটি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743200"/>
            <a:ext cx="914400" cy="461665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7036" y="3276600"/>
            <a:ext cx="1870364" cy="646331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সম্ভাব্য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address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636" y="4172634"/>
            <a:ext cx="1870364" cy="1015663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গোপন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Password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000" dirty="0" smtClean="0">
                <a:solidFill>
                  <a:schemeClr val="bg1"/>
                </a:solidFill>
              </a:rPr>
              <a:t> ৮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000" dirty="0" smtClean="0">
                <a:solidFill>
                  <a:schemeClr val="bg1"/>
                </a:solidFill>
              </a:rPr>
              <a:t> ৩২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অক্ষরের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হবে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636" y="5791200"/>
            <a:ext cx="1870364" cy="461665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Next 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71736" y="2786058"/>
            <a:ext cx="1857388" cy="35719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193531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500562" y="2714620"/>
            <a:ext cx="1857388" cy="50959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EIGHT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507" y="1417275"/>
            <a:ext cx="5916211" cy="5011312"/>
          </a:xfrm>
          <a:prstGeom prst="rect">
            <a:avLst/>
          </a:prstGeom>
        </p:spPr>
      </p:pic>
      <p:cxnSp>
        <p:nvCxnSpPr>
          <p:cNvPr id="34" name="Straight Arrow Connector 33"/>
          <p:cNvCxnSpPr/>
          <p:nvPr/>
        </p:nvCxnSpPr>
        <p:spPr>
          <a:xfrm flipV="1">
            <a:off x="1916998" y="5877272"/>
            <a:ext cx="4599218" cy="591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932836" y="4662268"/>
            <a:ext cx="766956" cy="1819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057400" y="3599715"/>
            <a:ext cx="896616" cy="11479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630514" y="2964653"/>
            <a:ext cx="1213294" cy="937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ame 1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8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0" grpId="0" animBg="1"/>
      <p:bldP spid="14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268760"/>
            <a:ext cx="3990975" cy="48859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7802" y="2545229"/>
            <a:ext cx="1870364" cy="461665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নং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2853" y="3794998"/>
            <a:ext cx="1870364" cy="461665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853" y="4509120"/>
            <a:ext cx="1870364" cy="369332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লিঙ্গ</a:t>
            </a:r>
            <a:r>
              <a:rPr lang="en-US" dirty="0" smtClean="0">
                <a:solidFill>
                  <a:schemeClr val="bg1"/>
                </a:solidFill>
              </a:rPr>
              <a:t>/Gender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43217" y="2776061"/>
            <a:ext cx="165802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522225" y="4106689"/>
            <a:ext cx="954557" cy="7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76319" y="4693786"/>
            <a:ext cx="98756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1861" y="5693048"/>
            <a:ext cx="1870364" cy="461665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Next 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628528" y="5926505"/>
            <a:ext cx="3166864" cy="9307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51861" y="339403"/>
            <a:ext cx="71604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ফরমটি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666" y="332656"/>
            <a:ext cx="6387774" cy="2276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665" y="2609131"/>
            <a:ext cx="6531791" cy="37067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4341" y="5831686"/>
            <a:ext cx="2118405" cy="523220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 agree 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12746" y="6093296"/>
            <a:ext cx="440752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50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56" y="821882"/>
            <a:ext cx="8604448" cy="4251756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flipV="1">
            <a:off x="8244408" y="1124744"/>
            <a:ext cx="72008" cy="48245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962210" y="5949280"/>
            <a:ext cx="1870364" cy="461665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12 </a:t>
            </a:r>
            <a:r>
              <a:rPr lang="en-US" dirty="0" err="1" smtClean="0">
                <a:solidFill>
                  <a:schemeClr val="bg1"/>
                </a:solidFill>
              </a:rPr>
              <a:t>ডট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29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23937"/>
            <a:ext cx="7632848" cy="4810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48264" y="6093296"/>
            <a:ext cx="1870364" cy="461665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Gmail 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>
            <a:stCxn id="3" idx="0"/>
          </p:cNvCxnSpPr>
          <p:nvPr/>
        </p:nvCxnSpPr>
        <p:spPr>
          <a:xfrm flipH="1" flipV="1">
            <a:off x="7092280" y="3356992"/>
            <a:ext cx="791166" cy="27363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66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27710"/>
            <a:ext cx="8280920" cy="42025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99792" y="6021288"/>
            <a:ext cx="1870364" cy="461665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Got it 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3779912" y="4725144"/>
            <a:ext cx="71086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2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8" y="2060848"/>
            <a:ext cx="8424936" cy="4464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7418" y="307149"/>
            <a:ext cx="8568953" cy="14465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জি-মেইল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একাউন্ট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পুরো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খোলা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পেইজ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31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052944"/>
            <a:ext cx="4953000" cy="1015663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1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3429000"/>
            <a:ext cx="8287072" cy="110799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5229200"/>
            <a:ext cx="2520280" cy="1015663"/>
          </a:xfrm>
          <a:prstGeom prst="rect">
            <a:avLst/>
          </a:prstGeom>
          <a:solidFill>
            <a:srgbClr val="0099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সময়-3 ‍</a:t>
            </a:r>
            <a:r>
              <a:rPr lang="en-US" sz="4000" dirty="0" err="1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60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.</a:t>
            </a:r>
            <a:endParaRPr lang="en-US" sz="1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3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51521" y="2841188"/>
            <a:ext cx="8748463" cy="4013448"/>
          </a:xfrm>
          <a:prstGeom prst="horizontalScroll">
            <a:avLst>
              <a:gd name="adj" fmla="val 1148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cap="all" dirty="0" err="1" smtClean="0">
                <a:ln w="9000" cmpd="sng">
                  <a:solidFill>
                    <a:srgbClr val="F5CD2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5CD2D">
                        <a:shade val="20000"/>
                        <a:satMod val="245000"/>
                      </a:srgbClr>
                    </a:gs>
                    <a:gs pos="43000">
                      <a:srgbClr val="F5CD2D">
                        <a:satMod val="255000"/>
                      </a:srgbClr>
                    </a:gs>
                    <a:gs pos="48000">
                      <a:srgbClr val="F5CD2D">
                        <a:shade val="85000"/>
                        <a:satMod val="255000"/>
                      </a:srgbClr>
                    </a:gs>
                    <a:gs pos="100000">
                      <a:srgbClr val="F5CD2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6000" b="1" cap="all" dirty="0" smtClean="0">
                <a:ln w="9000" cmpd="sng">
                  <a:solidFill>
                    <a:srgbClr val="F5CD2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5CD2D">
                        <a:shade val="20000"/>
                        <a:satMod val="245000"/>
                      </a:srgbClr>
                    </a:gs>
                    <a:gs pos="43000">
                      <a:srgbClr val="F5CD2D">
                        <a:satMod val="255000"/>
                      </a:srgbClr>
                    </a:gs>
                    <a:gs pos="48000">
                      <a:srgbClr val="F5CD2D">
                        <a:shade val="85000"/>
                        <a:satMod val="255000"/>
                      </a:srgbClr>
                    </a:gs>
                    <a:gs pos="100000">
                      <a:srgbClr val="F5CD2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all" dirty="0" err="1" smtClean="0">
                <a:ln w="9000" cmpd="sng">
                  <a:solidFill>
                    <a:srgbClr val="F5CD2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5CD2D">
                        <a:shade val="20000"/>
                        <a:satMod val="245000"/>
                      </a:srgbClr>
                    </a:gs>
                    <a:gs pos="43000">
                      <a:srgbClr val="F5CD2D">
                        <a:satMod val="255000"/>
                      </a:srgbClr>
                    </a:gs>
                    <a:gs pos="48000">
                      <a:srgbClr val="F5CD2D">
                        <a:shade val="85000"/>
                        <a:satMod val="255000"/>
                      </a:srgbClr>
                    </a:gs>
                    <a:gs pos="100000">
                      <a:srgbClr val="F5CD2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endParaRPr lang="bn-BD" sz="6000" b="1" cap="all" dirty="0">
              <a:ln w="9000" cmpd="sng">
                <a:solidFill>
                  <a:srgbClr val="F5CD2D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F5CD2D">
                      <a:shade val="20000"/>
                      <a:satMod val="245000"/>
                    </a:srgbClr>
                  </a:gs>
                  <a:gs pos="43000">
                    <a:srgbClr val="F5CD2D">
                      <a:satMod val="255000"/>
                    </a:srgbClr>
                  </a:gs>
                  <a:gs pos="48000">
                    <a:srgbClr val="F5CD2D">
                      <a:shade val="85000"/>
                      <a:satMod val="255000"/>
                    </a:srgbClr>
                  </a:gs>
                  <a:gs pos="100000">
                    <a:srgbClr val="F5CD2D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সহকারী শিক্ষক (কম্পিউটার)</a:t>
            </a:r>
          </a:p>
          <a:p>
            <a:pPr algn="ctr"/>
            <a:r>
              <a:rPr lang="en-US" sz="60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পঞ্চগ্রাম</a:t>
            </a:r>
            <a:r>
              <a:rPr lang="en-US" sz="6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আ.র</a:t>
            </a:r>
            <a:r>
              <a:rPr lang="en-US" sz="6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60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6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6000" dirty="0" smtClean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শাহরাস্তি</a:t>
            </a:r>
            <a:r>
              <a:rPr lang="en-US" sz="32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32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2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: ০১৭২১-০২৫৫৫৯৯</a:t>
            </a:r>
            <a:endParaRPr lang="bn-BD" sz="3200" dirty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20" y="260648"/>
            <a:ext cx="3546140" cy="2952328"/>
          </a:xfrm>
          <a:prstGeom prst="rect">
            <a:avLst/>
          </a:prstGeom>
        </p:spPr>
      </p:pic>
      <p:sp>
        <p:nvSpPr>
          <p:cNvPr id="33" name="Up Ribbon 32"/>
          <p:cNvSpPr/>
          <p:nvPr/>
        </p:nvSpPr>
        <p:spPr>
          <a:xfrm>
            <a:off x="4786844" y="181083"/>
            <a:ext cx="4211960" cy="3111457"/>
          </a:xfrm>
          <a:prstGeom prst="ribbon2">
            <a:avLst>
              <a:gd name="adj1" fmla="val 16667"/>
              <a:gd name="adj2" fmla="val 7167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en-US" sz="3600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যোগাযোগ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প্রযুক্তি</a:t>
            </a:r>
          </a:p>
          <a:p>
            <a:pPr algn="ctr"/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সময়: ৫০ </a:t>
            </a:r>
            <a:r>
              <a:rPr lang="en-U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26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656" y="908720"/>
            <a:ext cx="5140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1242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দলনেতার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আইডি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খোল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5229200"/>
            <a:ext cx="2520280" cy="1015663"/>
          </a:xfrm>
          <a:prstGeom prst="rect">
            <a:avLst/>
          </a:prstGeom>
          <a:solidFill>
            <a:srgbClr val="0099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সময়-6 ‍</a:t>
            </a:r>
            <a:r>
              <a:rPr lang="en-US" sz="4000" dirty="0" err="1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60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.</a:t>
            </a:r>
            <a:endParaRPr lang="en-US" sz="1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2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28926" y="428604"/>
            <a:ext cx="3200400" cy="923330"/>
          </a:xfrm>
          <a:prstGeom prst="rect">
            <a:avLst/>
          </a:prstGeom>
          <a:solidFill>
            <a:srgbClr val="7030A0"/>
          </a:solidFill>
          <a:ln>
            <a:solidFill>
              <a:srgbClr val="FF33CC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…..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0140" y="2755006"/>
            <a:ext cx="3608933" cy="496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4348" y="3786190"/>
            <a:ext cx="7169450" cy="496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মেইলের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পাসওয়ার্ডটি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অক্ষরের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4348" y="4857760"/>
            <a:ext cx="5225804" cy="496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খুলতে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721473" y="1880224"/>
            <a:ext cx="2168773" cy="496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1473" y="5583115"/>
            <a:ext cx="2880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মেইলের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পূর্নরুপ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329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447800" y="2590800"/>
            <a:ext cx="571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2741430"/>
            <a:ext cx="8352928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খোলার প্রদ্ধতি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ধারাবাহিক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6178" y="533400"/>
            <a:ext cx="4876800" cy="1015663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77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056784" cy="1336963"/>
          </a:xfrm>
          <a:noFill/>
          <a:ln w="38100">
            <a:solidFill>
              <a:srgbClr val="00206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9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9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9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44824"/>
            <a:ext cx="8568952" cy="4320480"/>
          </a:xfrm>
          <a:prstGeom prst="rect">
            <a:avLst/>
          </a:prstGeom>
        </p:spPr>
      </p:pic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  <a:solidFill>
            <a:srgbClr val="FFFF00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55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638800"/>
            <a:ext cx="8668072" cy="769441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চিঠি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দেওয়াকে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4211" y="4545523"/>
            <a:ext cx="77829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উপরের চিত্রে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4800" b="1" dirty="0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800" b="1" dirty="0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যাচ্ছে</a:t>
            </a:r>
            <a:endParaRPr lang="en-US" sz="4800" b="1" cap="none" spc="0" dirty="0">
              <a:ln w="11430"/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8064896" cy="3898904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43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 Arrow 5"/>
          <p:cNvSpPr/>
          <p:nvPr/>
        </p:nvSpPr>
        <p:spPr bwMode="auto">
          <a:xfrm>
            <a:off x="4067944" y="2341780"/>
            <a:ext cx="4574333" cy="2376264"/>
          </a:xfrm>
          <a:prstGeom prst="leftArrow">
            <a:avLst>
              <a:gd name="adj1" fmla="val 59859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067944" y="2780927"/>
            <a:ext cx="4574333" cy="1440161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4864" algn="r">
              <a:spcBef>
                <a:spcPct val="0"/>
              </a:spcBef>
              <a:defRPr/>
            </a:pPr>
            <a:r>
              <a:rPr lang="bn-BD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AAB8E2">
                    <a:lumMod val="50000"/>
                  </a:srgb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115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মেইল</a:t>
            </a:r>
            <a:endParaRPr lang="en-US" sz="11500" b="1" spc="50" dirty="0">
              <a:ln w="11430">
                <a:solidFill>
                  <a:srgbClr val="FF33CC"/>
                </a:solidFill>
              </a:ln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76128"/>
            <a:ext cx="3672408" cy="2707568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94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074460"/>
            <a:ext cx="8229600" cy="466130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3888" indent="-623888" algn="just">
              <a:defRPr/>
            </a:pP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বলতে পারবে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;</a:t>
            </a:r>
            <a:endParaRPr lang="bn-BD" sz="4400" b="1" dirty="0" smtClean="0">
              <a:latin typeface="NikoshBAN" pitchFamily="2" charset="0"/>
              <a:cs typeface="NikoshBAN" pitchFamily="2" charset="0"/>
            </a:endParaRPr>
          </a:p>
          <a:p>
            <a:pPr marL="628650" indent="-628650" algn="just">
              <a:defRPr/>
            </a:pP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মেইলে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;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marL="628650" indent="-628650" algn="just">
              <a:defRPr/>
            </a:pP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জি-মেইলে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একাউন্ট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খুলতে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  <a:defRPr/>
            </a:pP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1525516" y="1196752"/>
            <a:ext cx="43604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atin typeface="NikoshBAN" pitchFamily="2" charset="0"/>
                <a:cs typeface="NikoshBAN" pitchFamily="2" charset="0"/>
              </a:rPr>
              <a:t>এই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...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89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38008"/>
            <a:ext cx="8458200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কথাটির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ইলেক্ট্রনিক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কয়েক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মূহুর্তের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প্রান্ত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প্রান্তে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পাঠানো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152400"/>
            <a:ext cx="56388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ই-</a:t>
            </a:r>
            <a:r>
              <a:rPr lang="en-US" sz="88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8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8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?</a:t>
            </a:r>
            <a:endParaRPr lang="en-US" sz="8800" b="1" cap="none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1835696" y="1828800"/>
            <a:ext cx="5040560" cy="2432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2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খুলতে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প্রয়োজনঃ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2127263"/>
            <a:ext cx="3886200" cy="263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50292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সংযোগসহ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মডেম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0" y="2133600"/>
            <a:ext cx="4038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24400" y="50292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সার্ভিস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প্রভাইডার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33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8401" y="2061014"/>
            <a:ext cx="2166199" cy="289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74586" y="2507792"/>
            <a:ext cx="3069414" cy="1998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9600" y="397317"/>
            <a:ext cx="7543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ই-</a:t>
            </a:r>
            <a:r>
              <a:rPr lang="en-US" sz="54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পাঠানো</a:t>
            </a:r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?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8729" y="2209800"/>
            <a:ext cx="2900363" cy="2192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5105400"/>
            <a:ext cx="23622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স্মাট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ফোন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7811" y="5083314"/>
            <a:ext cx="23622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5083314"/>
            <a:ext cx="23622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ট্যাব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93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810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সার্ভিস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সমূহঃ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E:\MOTIAR\D,contennt Picture 2\em 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836" y="2150772"/>
            <a:ext cx="2895600" cy="1181100"/>
          </a:xfrm>
          <a:prstGeom prst="rect">
            <a:avLst/>
          </a:prstGeom>
          <a:ln w="127000" cap="sq">
            <a:solidFill>
              <a:schemeClr val="bg1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E:\MOTIAR\D,contennt Picture 2\w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326910"/>
            <a:ext cx="2638425" cy="1385455"/>
          </a:xfrm>
          <a:prstGeom prst="rect">
            <a:avLst/>
          </a:prstGeom>
          <a:ln w="127000" cap="sq">
            <a:solidFill>
              <a:schemeClr val="bg1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www.Gmail.com Login - An Email Service From Google Gmail Sign in Review"/>
          <p:cNvSpPr>
            <a:spLocks noChangeAspect="1" noChangeArrowheads="1"/>
          </p:cNvSpPr>
          <p:nvPr/>
        </p:nvSpPr>
        <p:spPr bwMode="auto">
          <a:xfrm>
            <a:off x="155575" y="-731838"/>
            <a:ext cx="30099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850" y="1905001"/>
            <a:ext cx="3009900" cy="1514475"/>
          </a:xfrm>
          <a:prstGeom prst="rect">
            <a:avLst/>
          </a:prstGeom>
        </p:spPr>
      </p:pic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76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1958</TotalTime>
  <Words>299</Words>
  <Application>Microsoft Office PowerPoint</Application>
  <PresentationFormat>On-screen Show (4:3)</PresentationFormat>
  <Paragraphs>65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Verdana</vt:lpstr>
      <vt:lpstr>Office Theme</vt:lpstr>
      <vt:lpstr>আজকের ক্লাশে সকলকে সুস্বাগতম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 সবাইকে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Motiar</dc:creator>
  <cp:lastModifiedBy>NUSAIBA HOSSAIN</cp:lastModifiedBy>
  <cp:revision>110</cp:revision>
  <dcterms:created xsi:type="dcterms:W3CDTF">2014-04-21T05:17:46Z</dcterms:created>
  <dcterms:modified xsi:type="dcterms:W3CDTF">2020-09-01T04:25:23Z</dcterms:modified>
</cp:coreProperties>
</file>