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67" r:id="rId13"/>
    <p:sldId id="266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3EA1-82C1-49AC-AA22-8670C506D89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9D56-2486-47F3-8FEE-6B05E412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9D56-2486-47F3-8FEE-6B05E4128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294-7790-4754-AA5E-5DA9B2EA8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B0270-5BAB-4EAF-8A58-58E2D37FD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8ECBB-083A-4536-8875-0F577D29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5F6A-DD9C-4359-9E79-41B64B6B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B2CAF-AC28-4605-B28C-06AA41D8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7E34-5A40-4AC1-98B3-12BB37C3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E0AF-4E31-4AAF-B4CD-5CA058E54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3E0B-4F19-4941-8117-EEDEE1C0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B9E56-3AE7-4965-ACFD-B4DA0B4A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F89D-EF68-48EA-BC16-3A37507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9F80E-D5FB-437F-B5F2-39583B1C3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18987-FFD1-45F6-A7D6-F68F7677A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B6CD-DE83-4F73-BBCA-32EC8CAF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5E83-DA0C-4B65-917B-DD4C6CF8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5BC2-7FC3-49B9-A075-90DF9196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962D-0C51-43E3-8AA6-F09BF0D3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6323-CEA6-4229-BD4F-F80A819A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84ABF-DB0A-47FB-A448-BD6AAB06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7D35-A612-41F3-8F10-16E55BBD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A8A52-0AC8-41C8-868F-71C073F1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4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9FE6-6A92-4021-B235-CABEDA5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50966-2320-464C-B026-0718CF6EA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1D6-3A95-47D3-BB9D-BE7DD0A4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9390A-0172-4396-8AD9-F0B99A89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80495-13CF-4EC6-9284-71C4BE09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8212-249C-4DAA-BA47-7B952C80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12A90-2152-4093-82FC-69EEA04C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0E8C-B7B6-42C7-8FED-A3E907DDF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9010-7DC7-43C5-9284-E4F1C707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C378-9D26-45BA-A4C0-2F3FC3BF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840DF-7C25-465C-AC5A-12791064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BBE4-6B12-4B0F-B778-0EF3F2E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0E46-600F-4629-B8B9-9CBA7EB1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67A6E-CA08-4C86-BEEA-755EFD3F0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6C1BB-97BF-4BB6-9F8C-D47C4D630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6E490-C5D1-4702-B603-F5973DB8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94119-1A50-4390-9AD0-8FD516E0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979A5-91F1-43A7-966F-A197634A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094FD-17E4-4ED7-A5B1-F701A4F6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5A2C-DE1D-4C95-BAE8-E69C9FF3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48B58-2189-4E0D-9291-85508B34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E0986-ABB2-4968-94A1-18CE388C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2219A-CD04-499F-BCE3-1AE07D68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59F91-FCDD-4777-AF2A-008E3A42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E912A-D867-4E76-AE33-9F715C5B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8558-350E-4D0C-B620-8851B57A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24B8-8046-41BA-8E9F-E09A6019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9632-0828-4ABC-86BD-86800E55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87266-564A-4C99-A618-8063006AF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F04E-103C-41C2-9922-2277FB06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C217-6548-412D-902D-7A5F4A63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0E704-ECA4-4623-9BC4-3DDC7D36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4062-B63A-4EB7-91A5-C2D9B9F6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8B39B-4686-44CB-A14D-3202A74ED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03233-659F-48CA-B1CD-572C1E1F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F9D9D-22C4-4EB2-B3F7-9F9D0F51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04B7-09B0-4BA3-B927-BFF65A5D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E3E3F-4800-4F7A-9603-ECB504AE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0B351-C7D0-455C-9598-527354AF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50A1-457C-4A23-A12F-EE6CE9C4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24A5A-510A-41A5-BA9B-6EC794568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A522-C103-4F0F-AB46-3D094130FB2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B0E8-DE41-4E1B-AB7A-537E7B8F7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36B69-B03F-4A64-B29B-0684F42D3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1B1F-04F3-49F4-9388-6278F964E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76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BB7AA-69A5-480D-8579-B62457B2DBF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864F1C-4819-4602-B2D7-360DE028C2F0}"/>
              </a:ext>
            </a:extLst>
          </p:cNvPr>
          <p:cNvSpPr/>
          <p:nvPr/>
        </p:nvSpPr>
        <p:spPr>
          <a:xfrm>
            <a:off x="304801" y="304800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794D0-5696-4E61-8CDB-FCA3CDDB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5" y="1979738"/>
            <a:ext cx="6230145" cy="4361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BBADD-2D21-4E2B-B647-40A3B7023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945" y="7034"/>
            <a:ext cx="1716479" cy="1972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E33C48-F548-4BE0-B45A-970853B2D0DD}"/>
              </a:ext>
            </a:extLst>
          </p:cNvPr>
          <p:cNvSpPr/>
          <p:nvPr/>
        </p:nvSpPr>
        <p:spPr>
          <a:xfrm>
            <a:off x="13292628" y="557297"/>
            <a:ext cx="6035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891909-4B76-4CDA-A5C5-3C4BD83F2C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3" y="1979738"/>
            <a:ext cx="2171700" cy="3962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9E3981-85BC-4978-A95D-DE3F212053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98" y="1979738"/>
            <a:ext cx="1930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1.14297 0.03888 " pathEditMode="relative" rAng="0" ptsTypes="AA">
                                      <p:cBhvr>
                                        <p:cTn id="6" dur="7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48" y="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77556E-17 L -0.8263 -0.01134 " pathEditMode="relative" rAng="0" ptsTypes="AA">
                                      <p:cBhvr>
                                        <p:cTn id="8" dur="7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1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533221" y="339064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6FA8A-BA82-4BBE-9E94-7E8D3A793BBF}"/>
              </a:ext>
            </a:extLst>
          </p:cNvPr>
          <p:cNvSpPr/>
          <p:nvPr/>
        </p:nvSpPr>
        <p:spPr>
          <a:xfrm>
            <a:off x="5203867" y="2484267"/>
            <a:ext cx="62568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জেলা-অনুযায়ী-সমগ্র-বাংলাদেশের-অবস্থান">
            <a:extLst>
              <a:ext uri="{FF2B5EF4-FFF2-40B4-BE49-F238E27FC236}">
                <a16:creationId xmlns:a16="http://schemas.microsoft.com/office/drawing/2014/main" id="{CCF909A1-98FB-4AAD-B39B-67391072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01" y="1624719"/>
            <a:ext cx="3024334" cy="42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8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5404543" y="1626840"/>
            <a:ext cx="56300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প</a:t>
            </a:r>
            <a:r>
              <a:rPr lang="as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04C45-BB74-49CC-A86D-6475AA05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36" y="890304"/>
            <a:ext cx="3719734" cy="48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2909762" y="5183704"/>
            <a:ext cx="6135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ষকের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8D566-2892-4BFC-AEC4-16007AF87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>
          <a:xfrm>
            <a:off x="1650999" y="511423"/>
            <a:ext cx="7900964" cy="45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210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2511276" y="601409"/>
            <a:ext cx="6928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9594E-1EAC-4C77-81DC-2A1E61995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"/>
          <a:stretch/>
        </p:blipFill>
        <p:spPr>
          <a:xfrm>
            <a:off x="2307106" y="1775501"/>
            <a:ext cx="7336840" cy="40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127514" y="367988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3ef8e1c252b51427841e3ba7dcaa67bc.pdf">
            <a:extLst>
              <a:ext uri="{FF2B5EF4-FFF2-40B4-BE49-F238E27FC236}">
                <a16:creationId xmlns:a16="http://schemas.microsoft.com/office/drawing/2014/main" id="{B61F097F-EC81-419C-A254-0827F05E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6" y="1614458"/>
            <a:ext cx="5207483" cy="38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7EF247-BE60-42D9-8460-2D033EEFA1E0}"/>
              </a:ext>
            </a:extLst>
          </p:cNvPr>
          <p:cNvSpPr/>
          <p:nvPr/>
        </p:nvSpPr>
        <p:spPr>
          <a:xfrm>
            <a:off x="6110069" y="2108669"/>
            <a:ext cx="53770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3973213" y="395126"/>
            <a:ext cx="40046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498A8-1FA1-48FE-BD07-4ADB49778AB2}"/>
              </a:ext>
            </a:extLst>
          </p:cNvPr>
          <p:cNvSpPr/>
          <p:nvPr/>
        </p:nvSpPr>
        <p:spPr>
          <a:xfrm>
            <a:off x="1688693" y="2085174"/>
            <a:ext cx="19030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F0FDF2-1294-456C-8880-641217777EC0}"/>
              </a:ext>
            </a:extLst>
          </p:cNvPr>
          <p:cNvSpPr/>
          <p:nvPr/>
        </p:nvSpPr>
        <p:spPr>
          <a:xfrm>
            <a:off x="1922571" y="3340875"/>
            <a:ext cx="11128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49748-6155-406F-916A-EC9336F75B4B}"/>
              </a:ext>
            </a:extLst>
          </p:cNvPr>
          <p:cNvSpPr/>
          <p:nvPr/>
        </p:nvSpPr>
        <p:spPr>
          <a:xfrm>
            <a:off x="1876244" y="4675872"/>
            <a:ext cx="1527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A395C-AD3A-4762-92A7-8EF345118B16}"/>
              </a:ext>
            </a:extLst>
          </p:cNvPr>
          <p:cNvSpPr/>
          <p:nvPr/>
        </p:nvSpPr>
        <p:spPr>
          <a:xfrm>
            <a:off x="4767662" y="2085174"/>
            <a:ext cx="64203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7BA7F-271E-4D52-B05C-72462B443AC5}"/>
              </a:ext>
            </a:extLst>
          </p:cNvPr>
          <p:cNvSpPr/>
          <p:nvPr/>
        </p:nvSpPr>
        <p:spPr>
          <a:xfrm>
            <a:off x="4984598" y="3335289"/>
            <a:ext cx="50161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F3ABE-F748-4DF1-98A4-6A01ABF21CC9}"/>
              </a:ext>
            </a:extLst>
          </p:cNvPr>
          <p:cNvSpPr/>
          <p:nvPr/>
        </p:nvSpPr>
        <p:spPr>
          <a:xfrm>
            <a:off x="4956178" y="4684059"/>
            <a:ext cx="14189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913CC8-6BC6-435A-AACD-CE0036625784}"/>
              </a:ext>
            </a:extLst>
          </p:cNvPr>
          <p:cNvSpPr/>
          <p:nvPr/>
        </p:nvSpPr>
        <p:spPr>
          <a:xfrm>
            <a:off x="3727939" y="2570145"/>
            <a:ext cx="8990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4E516-92A2-495D-887D-811C3484F0EC}"/>
              </a:ext>
            </a:extLst>
          </p:cNvPr>
          <p:cNvSpPr/>
          <p:nvPr/>
        </p:nvSpPr>
        <p:spPr>
          <a:xfrm>
            <a:off x="3740031" y="3797044"/>
            <a:ext cx="8990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BCBBF3-779C-458A-906F-DED6E71BE229}"/>
              </a:ext>
            </a:extLst>
          </p:cNvPr>
          <p:cNvSpPr/>
          <p:nvPr/>
        </p:nvSpPr>
        <p:spPr>
          <a:xfrm>
            <a:off x="3771472" y="5112153"/>
            <a:ext cx="8990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923835" y="646283"/>
            <a:ext cx="23413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538BE-03B3-4761-B096-D08C0E56720E}"/>
              </a:ext>
            </a:extLst>
          </p:cNvPr>
          <p:cNvSpPr/>
          <p:nvPr/>
        </p:nvSpPr>
        <p:spPr>
          <a:xfrm>
            <a:off x="948754" y="2443737"/>
            <a:ext cx="2716695" cy="887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2273B67-D56F-44A6-87FE-036306085093}"/>
              </a:ext>
            </a:extLst>
          </p:cNvPr>
          <p:cNvSpPr/>
          <p:nvPr/>
        </p:nvSpPr>
        <p:spPr>
          <a:xfrm>
            <a:off x="4415164" y="2456087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FC5FF860-4FFF-445D-AC9F-3B1048B8D402}"/>
              </a:ext>
            </a:extLst>
          </p:cNvPr>
          <p:cNvSpPr/>
          <p:nvPr/>
        </p:nvSpPr>
        <p:spPr>
          <a:xfrm>
            <a:off x="6110069" y="2443737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2D5903C-C990-479D-9BC9-F022E30DA11F}"/>
              </a:ext>
            </a:extLst>
          </p:cNvPr>
          <p:cNvSpPr/>
          <p:nvPr/>
        </p:nvSpPr>
        <p:spPr>
          <a:xfrm>
            <a:off x="7431822" y="2481736"/>
            <a:ext cx="921026" cy="809236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CAB2B-8578-41EF-BE53-D38FB466FB2A}"/>
              </a:ext>
            </a:extLst>
          </p:cNvPr>
          <p:cNvSpPr txBox="1"/>
          <p:nvPr/>
        </p:nvSpPr>
        <p:spPr>
          <a:xfrm>
            <a:off x="8784366" y="2481736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কার্য, ধৈর্য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6052C-9B97-447D-8673-26663CB83ACC}"/>
              </a:ext>
            </a:extLst>
          </p:cNvPr>
          <p:cNvSpPr/>
          <p:nvPr/>
        </p:nvSpPr>
        <p:spPr>
          <a:xfrm>
            <a:off x="998647" y="4269997"/>
            <a:ext cx="2716695" cy="8547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0836C9B8-CF5D-4BE5-930F-9E73ADCB9FBE}"/>
              </a:ext>
            </a:extLst>
          </p:cNvPr>
          <p:cNvSpPr/>
          <p:nvPr/>
        </p:nvSpPr>
        <p:spPr>
          <a:xfrm>
            <a:off x="4415164" y="4258102"/>
            <a:ext cx="874643" cy="897597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C33B8430-B8CB-44CD-B685-6D56D5CA255D}"/>
              </a:ext>
            </a:extLst>
          </p:cNvPr>
          <p:cNvSpPr/>
          <p:nvPr/>
        </p:nvSpPr>
        <p:spPr>
          <a:xfrm>
            <a:off x="6215270" y="4297972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7C6934B-0F62-4DF7-9267-46EC11D25154}"/>
              </a:ext>
            </a:extLst>
          </p:cNvPr>
          <p:cNvSpPr/>
          <p:nvPr/>
        </p:nvSpPr>
        <p:spPr>
          <a:xfrm>
            <a:off x="7526719" y="4297972"/>
            <a:ext cx="834887" cy="90114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6ACE7-73C9-45E6-A17F-54CB8D504BA8}"/>
              </a:ext>
            </a:extLst>
          </p:cNvPr>
          <p:cNvSpPr txBox="1"/>
          <p:nvPr/>
        </p:nvSpPr>
        <p:spPr>
          <a:xfrm>
            <a:off x="8863457" y="4324702"/>
            <a:ext cx="218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49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131258" y="1617313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275134" y="425089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BD8D2-6CCC-479C-B2F5-A038BDB2B3D9}"/>
              </a:ext>
            </a:extLst>
          </p:cNvPr>
          <p:cNvSpPr txBox="1"/>
          <p:nvPr/>
        </p:nvSpPr>
        <p:spPr>
          <a:xfrm>
            <a:off x="1296243" y="2483762"/>
            <a:ext cx="738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আমার প্রিয়.................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BC6DF-7FEB-4C75-BDC2-477745F856A9}"/>
              </a:ext>
            </a:extLst>
          </p:cNvPr>
          <p:cNvSpPr txBox="1"/>
          <p:nvPr/>
        </p:nvSpPr>
        <p:spPr>
          <a:xfrm>
            <a:off x="1213882" y="3346728"/>
            <a:ext cx="612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......................।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6CA03-3547-4222-9E45-4800F9C7744D}"/>
              </a:ext>
            </a:extLst>
          </p:cNvPr>
          <p:cNvSpPr txBox="1"/>
          <p:nvPr/>
        </p:nvSpPr>
        <p:spPr>
          <a:xfrm>
            <a:off x="1296243" y="4307896"/>
            <a:ext cx="847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গ।সূর্য ওঠার .........................।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7FCAF-3308-4ADC-AE94-D448117010E2}"/>
              </a:ext>
            </a:extLst>
          </p:cNvPr>
          <p:cNvSpPr txBox="1"/>
          <p:nvPr/>
        </p:nvSpPr>
        <p:spPr>
          <a:xfrm>
            <a:off x="560364" y="1371611"/>
            <a:ext cx="1109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কবিতায় ব্যবহৃত ঠিক কথাটি নিয়ে খালি জায়গায় বসাও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8A685-DE62-4212-8B49-2689D1F28009}"/>
              </a:ext>
            </a:extLst>
          </p:cNvPr>
          <p:cNvSpPr txBox="1"/>
          <p:nvPr/>
        </p:nvSpPr>
        <p:spPr>
          <a:xfrm>
            <a:off x="6946712" y="2522002"/>
            <a:ext cx="429904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দেশ     আপন 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2F356-7806-4240-AEBD-A8453943BE6C}"/>
              </a:ext>
            </a:extLst>
          </p:cNvPr>
          <p:cNvSpPr txBox="1"/>
          <p:nvPr/>
        </p:nvSpPr>
        <p:spPr>
          <a:xfrm>
            <a:off x="7014949" y="3428751"/>
            <a:ext cx="427174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38689-8054-43FD-9C6F-2225EBC45A97}"/>
              </a:ext>
            </a:extLst>
          </p:cNvPr>
          <p:cNvSpPr txBox="1"/>
          <p:nvPr/>
        </p:nvSpPr>
        <p:spPr>
          <a:xfrm>
            <a:off x="6946712" y="4295066"/>
            <a:ext cx="440822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    পূর্বদেশ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3447876" y="823101"/>
            <a:ext cx="5083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16D80-2544-4408-9A07-53C6F6379B95}"/>
              </a:ext>
            </a:extLst>
          </p:cNvPr>
          <p:cNvSpPr/>
          <p:nvPr/>
        </p:nvSpPr>
        <p:spPr>
          <a:xfrm>
            <a:off x="841399" y="3077308"/>
            <a:ext cx="105373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র্যায়ক্রমে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070200" y="601409"/>
            <a:ext cx="3810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44115-C75D-406D-8762-4AA6153CBE9F}"/>
              </a:ext>
            </a:extLst>
          </p:cNvPr>
          <p:cNvSpPr/>
          <p:nvPr/>
        </p:nvSpPr>
        <p:spPr>
          <a:xfrm>
            <a:off x="1137055" y="3113132"/>
            <a:ext cx="73276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F8331-D63B-491A-81E2-8919479D30FC}"/>
              </a:ext>
            </a:extLst>
          </p:cNvPr>
          <p:cNvSpPr/>
          <p:nvPr/>
        </p:nvSpPr>
        <p:spPr>
          <a:xfrm>
            <a:off x="1065811" y="4675872"/>
            <a:ext cx="105400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D915B-FCD1-4071-A95A-70FB6FEDA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" y="693053"/>
            <a:ext cx="2938652" cy="1403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D3E9D-982E-46D9-BB2E-9FA929E2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02" y="636850"/>
            <a:ext cx="2938652" cy="14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3108E3-CF07-443D-9FAE-C5EEE6FAEE7A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C83403-4FE5-4A73-BD54-40AA8473F3EB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93E78-11F7-4B7E-AC43-6A507FBF1F77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C59FC-60D1-4F66-B62D-B75DF0E2BFD4}"/>
              </a:ext>
            </a:extLst>
          </p:cNvPr>
          <p:cNvSpPr/>
          <p:nvPr/>
        </p:nvSpPr>
        <p:spPr>
          <a:xfrm>
            <a:off x="614290" y="2040122"/>
            <a:ext cx="4079634" cy="32921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3DD84-126D-4114-89C0-78931609D095}"/>
              </a:ext>
            </a:extLst>
          </p:cNvPr>
          <p:cNvSpPr/>
          <p:nvPr/>
        </p:nvSpPr>
        <p:spPr>
          <a:xfrm>
            <a:off x="426721" y="339300"/>
            <a:ext cx="11366696" cy="60615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2084188" y="2041822"/>
            <a:ext cx="7585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2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3108E3-CF07-443D-9FAE-C5EEE6FAEE7A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4586503" y="2445539"/>
            <a:ext cx="66540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ৃতীয়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3E4AD-3DAE-45C0-97D3-99697AA7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6" y="1493573"/>
            <a:ext cx="3441420" cy="44892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5EF53D-C2C3-490D-82F9-A7295F8FA921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3ED85-F0BE-4066-817E-FD950C23F7DA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3108E3-CF07-443D-9FAE-C5EEE6FAEE7A}"/>
              </a:ext>
            </a:extLst>
          </p:cNvPr>
          <p:cNvSpPr/>
          <p:nvPr/>
        </p:nvSpPr>
        <p:spPr>
          <a:xfrm>
            <a:off x="4727264" y="435143"/>
            <a:ext cx="3272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3C386-BAFE-4B7D-B98E-E08B4F5132B2}"/>
              </a:ext>
            </a:extLst>
          </p:cNvPr>
          <p:cNvSpPr/>
          <p:nvPr/>
        </p:nvSpPr>
        <p:spPr>
          <a:xfrm>
            <a:off x="1193741" y="1696513"/>
            <a:ext cx="62135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65539-0DC8-4E9F-B185-7347C1FB3B2A}"/>
              </a:ext>
            </a:extLst>
          </p:cNvPr>
          <p:cNvSpPr/>
          <p:nvPr/>
        </p:nvSpPr>
        <p:spPr>
          <a:xfrm>
            <a:off x="1136537" y="2528022"/>
            <a:ext cx="104535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২.2.1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াষায়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97DA94-A7BE-461B-80BE-BA1230934F44}"/>
              </a:ext>
            </a:extLst>
          </p:cNvPr>
          <p:cNvSpPr/>
          <p:nvPr/>
        </p:nvSpPr>
        <p:spPr>
          <a:xfrm>
            <a:off x="1170497" y="3409726"/>
            <a:ext cx="10499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২.2.1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াষায়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4992C2-3392-41A6-9EAE-17500A72F0EB}"/>
              </a:ext>
            </a:extLst>
          </p:cNvPr>
          <p:cNvSpPr/>
          <p:nvPr/>
        </p:nvSpPr>
        <p:spPr>
          <a:xfrm>
            <a:off x="1193741" y="4311166"/>
            <a:ext cx="93826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২.2.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7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BB2A6-EE50-4C38-8F4E-87272392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5" y="1098408"/>
            <a:ext cx="3568294" cy="230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9B4F9-AF64-457B-9BD2-DCC80DE3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3" y="1082342"/>
            <a:ext cx="4084387" cy="2297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1B9BE9-7A16-41D1-9BA9-7A259FAB04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1620"/>
          <a:stretch/>
        </p:blipFill>
        <p:spPr>
          <a:xfrm>
            <a:off x="865744" y="3758189"/>
            <a:ext cx="3897383" cy="2243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273535" y="339064"/>
            <a:ext cx="3490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671C76-98E6-41F5-A9AC-25D7E79D3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3" y="3561427"/>
            <a:ext cx="2482526" cy="26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3133490" y="440920"/>
            <a:ext cx="5925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F8D6E-7ED5-4858-92C2-0C0B47D249A7}"/>
              </a:ext>
            </a:extLst>
          </p:cNvPr>
          <p:cNvSpPr/>
          <p:nvPr/>
        </p:nvSpPr>
        <p:spPr>
          <a:xfrm>
            <a:off x="1631853" y="3295119"/>
            <a:ext cx="9326879" cy="22382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3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2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3836406" y="663997"/>
            <a:ext cx="45191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D55ED-9931-405D-B1AB-F50C2EEB9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r="22600"/>
          <a:stretch/>
        </p:blipFill>
        <p:spPr>
          <a:xfrm>
            <a:off x="6796296" y="2084299"/>
            <a:ext cx="4786203" cy="3210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982B9E-9276-4ADB-8F7B-002BFB314927}"/>
              </a:ext>
            </a:extLst>
          </p:cNvPr>
          <p:cNvSpPr/>
          <p:nvPr/>
        </p:nvSpPr>
        <p:spPr>
          <a:xfrm>
            <a:off x="642435" y="3028059"/>
            <a:ext cx="60131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533221" y="339064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FEB57-F0F5-4DBA-965C-490F32D7B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b="2475"/>
          <a:stretch/>
        </p:blipFill>
        <p:spPr>
          <a:xfrm>
            <a:off x="644427" y="1562555"/>
            <a:ext cx="5465642" cy="37328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468DAF-93AE-4604-B923-42A0F123D475}"/>
              </a:ext>
            </a:extLst>
          </p:cNvPr>
          <p:cNvSpPr/>
          <p:nvPr/>
        </p:nvSpPr>
        <p:spPr>
          <a:xfrm>
            <a:off x="6426653" y="2150832"/>
            <a:ext cx="4629794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বদেশ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6475F-6034-4A17-B450-41E65783EF80}"/>
              </a:ext>
            </a:extLst>
          </p:cNvPr>
          <p:cNvSpPr/>
          <p:nvPr/>
        </p:nvSpPr>
        <p:spPr>
          <a:xfrm>
            <a:off x="2307102" y="1674296"/>
            <a:ext cx="6654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3F3452-B47B-464D-B9AE-F9162AD855B3}"/>
              </a:ext>
            </a:extLst>
          </p:cNvPr>
          <p:cNvSpPr/>
          <p:nvPr/>
        </p:nvSpPr>
        <p:spPr>
          <a:xfrm>
            <a:off x="318869" y="248528"/>
            <a:ext cx="11582400" cy="6270172"/>
          </a:xfrm>
          <a:prstGeom prst="round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EFED-418E-4B91-9E0A-D2660F63902B}"/>
              </a:ext>
            </a:extLst>
          </p:cNvPr>
          <p:cNvSpPr/>
          <p:nvPr/>
        </p:nvSpPr>
        <p:spPr>
          <a:xfrm>
            <a:off x="150054" y="90099"/>
            <a:ext cx="11891891" cy="6583681"/>
          </a:xfrm>
          <a:prstGeom prst="rect">
            <a:avLst/>
          </a:prstGeom>
          <a:noFill/>
          <a:ln w="127000" cmpd="tri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E01E7-8896-4197-9548-185C02BB67D7}"/>
              </a:ext>
            </a:extLst>
          </p:cNvPr>
          <p:cNvSpPr/>
          <p:nvPr/>
        </p:nvSpPr>
        <p:spPr>
          <a:xfrm>
            <a:off x="4533221" y="339064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330EB-098B-4F60-A0E2-4F8F1843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6" y="1751759"/>
            <a:ext cx="5978306" cy="3108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16FA8A-BA82-4BBE-9E94-7E8D3A793BBF}"/>
              </a:ext>
            </a:extLst>
          </p:cNvPr>
          <p:cNvSpPr/>
          <p:nvPr/>
        </p:nvSpPr>
        <p:spPr>
          <a:xfrm>
            <a:off x="6383102" y="2258554"/>
            <a:ext cx="547938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457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41</cp:revision>
  <dcterms:created xsi:type="dcterms:W3CDTF">2020-08-31T16:38:15Z</dcterms:created>
  <dcterms:modified xsi:type="dcterms:W3CDTF">2020-09-01T17:02:10Z</dcterms:modified>
</cp:coreProperties>
</file>