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293" r:id="rId4"/>
    <p:sldId id="260" r:id="rId5"/>
    <p:sldId id="261" r:id="rId6"/>
    <p:sldId id="291" r:id="rId7"/>
    <p:sldId id="263" r:id="rId8"/>
    <p:sldId id="264" r:id="rId9"/>
    <p:sldId id="267" r:id="rId10"/>
    <p:sldId id="266" r:id="rId11"/>
    <p:sldId id="268" r:id="rId12"/>
    <p:sldId id="269" r:id="rId13"/>
    <p:sldId id="270" r:id="rId14"/>
    <p:sldId id="272" r:id="rId15"/>
    <p:sldId id="287" r:id="rId16"/>
    <p:sldId id="271" r:id="rId17"/>
    <p:sldId id="283" r:id="rId18"/>
    <p:sldId id="286" r:id="rId19"/>
    <p:sldId id="289" r:id="rId20"/>
    <p:sldId id="292" r:id="rId21"/>
    <p:sldId id="279" r:id="rId22"/>
    <p:sldId id="280" r:id="rId23"/>
    <p:sldId id="281" r:id="rId24"/>
    <p:sldId id="274" r:id="rId25"/>
  </p:sldIdLst>
  <p:sldSz cx="11247438" cy="6765925"/>
  <p:notesSz cx="6858000" cy="9144000"/>
  <p:defaultTextStyle>
    <a:defPPr>
      <a:defRPr lang="en-US"/>
    </a:defPPr>
    <a:lvl1pPr marL="0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5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316" autoAdjust="0"/>
  </p:normalViewPr>
  <p:slideViewPr>
    <p:cSldViewPr>
      <p:cViewPr>
        <p:scale>
          <a:sx n="72" d="100"/>
          <a:sy n="72" d="100"/>
        </p:scale>
        <p:origin x="-816" y="0"/>
      </p:cViewPr>
      <p:guideLst>
        <p:guide orient="horz" pos="2132"/>
        <p:guide pos="35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6BC39-B1BA-43E1-86DA-F43E444A4186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C6CF81-DC64-43F0-97CE-06C228156B3D}">
      <dgm:prSet phldrT="[Text]" phldr="1"/>
      <dgm:spPr>
        <a:noFill/>
      </dgm:spPr>
      <dgm:t>
        <a:bodyPr/>
        <a:lstStyle/>
        <a:p>
          <a:endParaRPr lang="en-US" dirty="0"/>
        </a:p>
      </dgm:t>
    </dgm:pt>
    <dgm:pt modelId="{CDE2C483-00DE-4BBB-A886-49A33C8A3739}" type="parTrans" cxnId="{056894DA-96DA-455B-8B93-68F43AFC8EE4}">
      <dgm:prSet/>
      <dgm:spPr/>
      <dgm:t>
        <a:bodyPr/>
        <a:lstStyle/>
        <a:p>
          <a:endParaRPr lang="en-US"/>
        </a:p>
      </dgm:t>
    </dgm:pt>
    <dgm:pt modelId="{C07C2ACF-4FC3-4D4F-B77A-0959CA326B76}" type="sibTrans" cxnId="{056894DA-96DA-455B-8B93-68F43AFC8EE4}">
      <dgm:prSet/>
      <dgm:spPr/>
      <dgm:t>
        <a:bodyPr/>
        <a:lstStyle/>
        <a:p>
          <a:endParaRPr lang="en-US"/>
        </a:p>
      </dgm:t>
    </dgm:pt>
    <dgm:pt modelId="{64FEE6CA-989B-47AF-851D-9C97B7E378B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।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DF02C7C-566A-4590-98B1-6AB0F7ED8CEE}" type="parTrans" cxnId="{F9E0D664-BEC5-4386-B558-DE39E051773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D59C421-7328-469C-8B6D-3B1626853616}" type="sibTrans" cxnId="{F9E0D664-BEC5-4386-B558-DE39E051773D}">
      <dgm:prSet/>
      <dgm:spPr/>
      <dgm:t>
        <a:bodyPr/>
        <a:lstStyle/>
        <a:p>
          <a:endParaRPr lang="en-US"/>
        </a:p>
      </dgm:t>
    </dgm:pt>
    <dgm:pt modelId="{8E42661F-F48D-4FB6-A722-5B5922AE483E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‘দৈনিক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02A817-2CF3-42E5-8CE6-8090F863EA86}" type="parTrans" cxnId="{0FE22D82-B18E-4C68-B9E8-19010BB6ABC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BCE9DC1-F009-42AD-A030-172B7D5861C9}" type="sibTrans" cxnId="{0FE22D82-B18E-4C68-B9E8-19010BB6ABCD}">
      <dgm:prSet/>
      <dgm:spPr/>
      <dgm:t>
        <a:bodyPr/>
        <a:lstStyle/>
        <a:p>
          <a:endParaRPr lang="en-US"/>
        </a:p>
      </dgm:t>
    </dgm:pt>
    <dgm:pt modelId="{1A0FB8A2-65AD-4A44-BB89-EDD1CFB13CD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।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40601C-9CED-48DA-BCC7-C44A3B7E5DA1}" type="parTrans" cxnId="{5B531075-C815-4432-BE70-8AE22F41A231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7B50CD34-9208-4B75-84DE-BE1FB2BB44DE}" type="sibTrans" cxnId="{5B531075-C815-4432-BE70-8AE22F41A231}">
      <dgm:prSet/>
      <dgm:spPr/>
      <dgm:t>
        <a:bodyPr/>
        <a:lstStyle/>
        <a:p>
          <a:endParaRPr lang="en-US"/>
        </a:p>
      </dgm:t>
    </dgm:pt>
    <dgm:pt modelId="{DB23BCE6-7BD3-49E5-8156-F2A37F66178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b="1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খ্রিঃ। 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34A082-9BE9-4B6E-AD75-486FF3057ADF}" type="parTrans" cxnId="{B9DF0546-5E45-4A82-9407-D3751DCB23B5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9422DEC-95E4-4EA1-BD87-A02A34E91C23}" type="sibTrans" cxnId="{B9DF0546-5E45-4A82-9407-D3751DCB23B5}">
      <dgm:prSet/>
      <dgm:spPr/>
      <dgm:t>
        <a:bodyPr/>
        <a:lstStyle/>
        <a:p>
          <a:endParaRPr lang="en-US"/>
        </a:p>
      </dgm:t>
    </dgm:pt>
    <dgm:pt modelId="{358381FD-033E-49D6-8689-D1C7045D821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30753F-7668-4993-A5A5-EC6B443EB8B0}" type="parTrans" cxnId="{10CFC1CE-7705-4255-B0E4-34C1FFCC7DF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9EC4A23C-BC2C-45B8-9643-D1164D99DF67}" type="sibTrans" cxnId="{10CFC1CE-7705-4255-B0E4-34C1FFCC7DF2}">
      <dgm:prSet/>
      <dgm:spPr/>
      <dgm:t>
        <a:bodyPr/>
        <a:lstStyle/>
        <a:p>
          <a:endParaRPr lang="en-US"/>
        </a:p>
      </dgm:t>
    </dgm:pt>
    <dgm:pt modelId="{35CD3E2A-CDD6-4A7A-9389-89A016445953}" type="pres">
      <dgm:prSet presAssocID="{1AE6BC39-B1BA-43E1-86DA-F43E444A41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D569F1-6F5E-45E5-82B4-9DD03F87AEC9}" type="pres">
      <dgm:prSet presAssocID="{DFC6CF81-DC64-43F0-97CE-06C228156B3D}" presName="centerShape" presStyleLbl="node0" presStyleIdx="0" presStyleCnt="1" custScaleX="121559" custLinFactNeighborX="-4289" custLinFactNeighborY="-4395"/>
      <dgm:spPr/>
      <dgm:t>
        <a:bodyPr/>
        <a:lstStyle/>
        <a:p>
          <a:endParaRPr lang="en-US"/>
        </a:p>
      </dgm:t>
    </dgm:pt>
    <dgm:pt modelId="{2EA0BD9D-D44F-4ACD-BD85-E50651F97740}" type="pres">
      <dgm:prSet presAssocID="{5DF02C7C-566A-4590-98B1-6AB0F7ED8CEE}" presName="Name9" presStyleLbl="parChTrans1D2" presStyleIdx="0" presStyleCnt="5"/>
      <dgm:spPr/>
      <dgm:t>
        <a:bodyPr/>
        <a:lstStyle/>
        <a:p>
          <a:endParaRPr lang="en-US"/>
        </a:p>
      </dgm:t>
    </dgm:pt>
    <dgm:pt modelId="{5A0DF954-DE12-4D15-8C9D-DAB65101E419}" type="pres">
      <dgm:prSet presAssocID="{5DF02C7C-566A-4590-98B1-6AB0F7ED8CEE}" presName="connTx" presStyleLbl="parChTrans1D2" presStyleIdx="0" presStyleCnt="5"/>
      <dgm:spPr/>
      <dgm:t>
        <a:bodyPr/>
        <a:lstStyle/>
        <a:p>
          <a:endParaRPr lang="en-US"/>
        </a:p>
      </dgm:t>
    </dgm:pt>
    <dgm:pt modelId="{7B6D94F0-A1BF-49C9-BFE1-BBDC4391D9AA}" type="pres">
      <dgm:prSet presAssocID="{64FEE6CA-989B-47AF-851D-9C97B7E378B5}" presName="node" presStyleLbl="node1" presStyleIdx="0" presStyleCnt="5" custScaleX="192906" custScaleY="109634" custRadScaleRad="152711" custRadScaleInc="189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CDCDC-E9F3-471F-9B2F-5B8AD68B3033}" type="pres">
      <dgm:prSet presAssocID="{1202A817-2CF3-42E5-8CE6-8090F863EA86}" presName="Name9" presStyleLbl="parChTrans1D2" presStyleIdx="1" presStyleCnt="5"/>
      <dgm:spPr/>
      <dgm:t>
        <a:bodyPr/>
        <a:lstStyle/>
        <a:p>
          <a:endParaRPr lang="en-US"/>
        </a:p>
      </dgm:t>
    </dgm:pt>
    <dgm:pt modelId="{9E533A32-B171-4884-8BD9-08F44F2EA09D}" type="pres">
      <dgm:prSet presAssocID="{1202A817-2CF3-42E5-8CE6-8090F863EA8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D77218A-308B-402F-A00B-BCD8A5D3B1F4}" type="pres">
      <dgm:prSet presAssocID="{8E42661F-F48D-4FB6-A722-5B5922AE483E}" presName="node" presStyleLbl="node1" presStyleIdx="1" presStyleCnt="5" custScaleX="213394" custScaleY="111517" custRadScaleRad="159051" custRadScaleInc="117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CF8AF-CDC4-42A6-9BA3-44F4A42AB307}" type="pres">
      <dgm:prSet presAssocID="{CB40601C-9CED-48DA-BCC7-C44A3B7E5DA1}" presName="Name9" presStyleLbl="parChTrans1D2" presStyleIdx="2" presStyleCnt="5"/>
      <dgm:spPr/>
      <dgm:t>
        <a:bodyPr/>
        <a:lstStyle/>
        <a:p>
          <a:endParaRPr lang="en-US"/>
        </a:p>
      </dgm:t>
    </dgm:pt>
    <dgm:pt modelId="{EAC80245-6153-4323-B5FF-890E4F696D0E}" type="pres">
      <dgm:prSet presAssocID="{CB40601C-9CED-48DA-BCC7-C44A3B7E5DA1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D701272-9DB5-4317-8EE2-25A26D2D0FFA}" type="pres">
      <dgm:prSet presAssocID="{1A0FB8A2-65AD-4A44-BB89-EDD1CFB13CD1}" presName="node" presStyleLbl="node1" presStyleIdx="2" presStyleCnt="5" custScaleX="177947" custScaleY="115663" custRadScaleRad="144807" custRadScaleInc="278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75A4-135B-4309-A4ED-CE8D2FFE18B9}" type="pres">
      <dgm:prSet presAssocID="{2930753F-7668-4993-A5A5-EC6B443EB8B0}" presName="Name9" presStyleLbl="parChTrans1D2" presStyleIdx="3" presStyleCnt="5"/>
      <dgm:spPr/>
      <dgm:t>
        <a:bodyPr/>
        <a:lstStyle/>
        <a:p>
          <a:endParaRPr lang="en-US"/>
        </a:p>
      </dgm:t>
    </dgm:pt>
    <dgm:pt modelId="{7606C056-8BAC-49AD-B8AF-58C90F058741}" type="pres">
      <dgm:prSet presAssocID="{2930753F-7668-4993-A5A5-EC6B443EB8B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6818D43-2148-4D1B-97A5-ED739CAC9A61}" type="pres">
      <dgm:prSet presAssocID="{358381FD-033E-49D6-8689-D1C7045D8216}" presName="node" presStyleLbl="node1" presStyleIdx="3" presStyleCnt="5" custScaleX="165860" custScaleY="82429" custRadScaleRad="136918" custRadScaleInc="175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F4063-8AB0-4EA9-98D1-02279A97A243}" type="pres">
      <dgm:prSet presAssocID="{5A34A082-9BE9-4B6E-AD75-486FF3057ADF}" presName="Name9" presStyleLbl="parChTrans1D2" presStyleIdx="4" presStyleCnt="5"/>
      <dgm:spPr/>
      <dgm:t>
        <a:bodyPr/>
        <a:lstStyle/>
        <a:p>
          <a:endParaRPr lang="en-US"/>
        </a:p>
      </dgm:t>
    </dgm:pt>
    <dgm:pt modelId="{9DAC8DB5-5BA1-409D-8038-98960D7B367F}" type="pres">
      <dgm:prSet presAssocID="{5A34A082-9BE9-4B6E-AD75-486FF3057AD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D96E2BBF-0D4E-402C-B1F7-EC02D27350EB}" type="pres">
      <dgm:prSet presAssocID="{DB23BCE6-7BD3-49E5-8156-F2A37F66178B}" presName="node" presStyleLbl="node1" presStyleIdx="4" presStyleCnt="5" custScaleX="143272" custScaleY="78632" custRadScaleRad="137944" custRadScaleInc="67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7F7D9E-9F08-4B86-B509-6C0914E7D143}" type="presOf" srcId="{1202A817-2CF3-42E5-8CE6-8090F863EA86}" destId="{F3ECDCDC-E9F3-471F-9B2F-5B8AD68B3033}" srcOrd="0" destOrd="0" presId="urn:microsoft.com/office/officeart/2005/8/layout/radial1"/>
    <dgm:cxn modelId="{10CFC1CE-7705-4255-B0E4-34C1FFCC7DF2}" srcId="{DFC6CF81-DC64-43F0-97CE-06C228156B3D}" destId="{358381FD-033E-49D6-8689-D1C7045D8216}" srcOrd="3" destOrd="0" parTransId="{2930753F-7668-4993-A5A5-EC6B443EB8B0}" sibTransId="{9EC4A23C-BC2C-45B8-9643-D1164D99DF67}"/>
    <dgm:cxn modelId="{482839EA-8BFD-40E0-88E1-A8AD93082774}" type="presOf" srcId="{2930753F-7668-4993-A5A5-EC6B443EB8B0}" destId="{7606C056-8BAC-49AD-B8AF-58C90F058741}" srcOrd="1" destOrd="0" presId="urn:microsoft.com/office/officeart/2005/8/layout/radial1"/>
    <dgm:cxn modelId="{0FE22D82-B18E-4C68-B9E8-19010BB6ABCD}" srcId="{DFC6CF81-DC64-43F0-97CE-06C228156B3D}" destId="{8E42661F-F48D-4FB6-A722-5B5922AE483E}" srcOrd="1" destOrd="0" parTransId="{1202A817-2CF3-42E5-8CE6-8090F863EA86}" sibTransId="{4BCE9DC1-F009-42AD-A030-172B7D5861C9}"/>
    <dgm:cxn modelId="{4CF3C09D-8854-4FD0-87FC-0AECF9B26AE5}" type="presOf" srcId="{DFC6CF81-DC64-43F0-97CE-06C228156B3D}" destId="{FED569F1-6F5E-45E5-82B4-9DD03F87AEC9}" srcOrd="0" destOrd="0" presId="urn:microsoft.com/office/officeart/2005/8/layout/radial1"/>
    <dgm:cxn modelId="{AB08EB36-A9A7-4DA7-B38E-FDEEA4ED033C}" type="presOf" srcId="{2930753F-7668-4993-A5A5-EC6B443EB8B0}" destId="{AD2075A4-135B-4309-A4ED-CE8D2FFE18B9}" srcOrd="0" destOrd="0" presId="urn:microsoft.com/office/officeart/2005/8/layout/radial1"/>
    <dgm:cxn modelId="{B8DE684E-4330-4BA3-A9C6-9A76E0181B6C}" type="presOf" srcId="{CB40601C-9CED-48DA-BCC7-C44A3B7E5DA1}" destId="{EAC80245-6153-4323-B5FF-890E4F696D0E}" srcOrd="1" destOrd="0" presId="urn:microsoft.com/office/officeart/2005/8/layout/radial1"/>
    <dgm:cxn modelId="{294834A1-97B9-41A9-9187-FD08F882012C}" type="presOf" srcId="{5A34A082-9BE9-4B6E-AD75-486FF3057ADF}" destId="{9DAC8DB5-5BA1-409D-8038-98960D7B367F}" srcOrd="1" destOrd="0" presId="urn:microsoft.com/office/officeart/2005/8/layout/radial1"/>
    <dgm:cxn modelId="{C96B78EE-C6DC-4A55-9AD2-C17F56397FF3}" type="presOf" srcId="{1AE6BC39-B1BA-43E1-86DA-F43E444A4186}" destId="{35CD3E2A-CDD6-4A7A-9389-89A016445953}" srcOrd="0" destOrd="0" presId="urn:microsoft.com/office/officeart/2005/8/layout/radial1"/>
    <dgm:cxn modelId="{DB0A2731-D5EA-427D-A135-B6DACBF67F65}" type="presOf" srcId="{5A34A082-9BE9-4B6E-AD75-486FF3057ADF}" destId="{65CF4063-8AB0-4EA9-98D1-02279A97A243}" srcOrd="0" destOrd="0" presId="urn:microsoft.com/office/officeart/2005/8/layout/radial1"/>
    <dgm:cxn modelId="{6683BF5F-5A29-4809-A01E-8BF35A64857F}" type="presOf" srcId="{64FEE6CA-989B-47AF-851D-9C97B7E378B5}" destId="{7B6D94F0-A1BF-49C9-BFE1-BBDC4391D9AA}" srcOrd="0" destOrd="0" presId="urn:microsoft.com/office/officeart/2005/8/layout/radial1"/>
    <dgm:cxn modelId="{AC37782E-35A6-4B16-855A-C2CE14211187}" type="presOf" srcId="{5DF02C7C-566A-4590-98B1-6AB0F7ED8CEE}" destId="{5A0DF954-DE12-4D15-8C9D-DAB65101E419}" srcOrd="1" destOrd="0" presId="urn:microsoft.com/office/officeart/2005/8/layout/radial1"/>
    <dgm:cxn modelId="{6A659322-200A-4896-AA38-2564EA5309D0}" type="presOf" srcId="{5DF02C7C-566A-4590-98B1-6AB0F7ED8CEE}" destId="{2EA0BD9D-D44F-4ACD-BD85-E50651F97740}" srcOrd="0" destOrd="0" presId="urn:microsoft.com/office/officeart/2005/8/layout/radial1"/>
    <dgm:cxn modelId="{ECF51F09-B546-40BE-B5A7-3CF9EF0D0D06}" type="presOf" srcId="{1202A817-2CF3-42E5-8CE6-8090F863EA86}" destId="{9E533A32-B171-4884-8BD9-08F44F2EA09D}" srcOrd="1" destOrd="0" presId="urn:microsoft.com/office/officeart/2005/8/layout/radial1"/>
    <dgm:cxn modelId="{BF66A4E5-90CA-48CE-856D-9A1A0C1C7950}" type="presOf" srcId="{1A0FB8A2-65AD-4A44-BB89-EDD1CFB13CD1}" destId="{4D701272-9DB5-4317-8EE2-25A26D2D0FFA}" srcOrd="0" destOrd="0" presId="urn:microsoft.com/office/officeart/2005/8/layout/radial1"/>
    <dgm:cxn modelId="{B9DF0546-5E45-4A82-9407-D3751DCB23B5}" srcId="{DFC6CF81-DC64-43F0-97CE-06C228156B3D}" destId="{DB23BCE6-7BD3-49E5-8156-F2A37F66178B}" srcOrd="4" destOrd="0" parTransId="{5A34A082-9BE9-4B6E-AD75-486FF3057ADF}" sibTransId="{59422DEC-95E4-4EA1-BD87-A02A34E91C23}"/>
    <dgm:cxn modelId="{0B9F4A93-2A00-449E-8749-BF3CF7934BA9}" type="presOf" srcId="{358381FD-033E-49D6-8689-D1C7045D8216}" destId="{06818D43-2148-4D1B-97A5-ED739CAC9A61}" srcOrd="0" destOrd="0" presId="urn:microsoft.com/office/officeart/2005/8/layout/radial1"/>
    <dgm:cxn modelId="{5B531075-C815-4432-BE70-8AE22F41A231}" srcId="{DFC6CF81-DC64-43F0-97CE-06C228156B3D}" destId="{1A0FB8A2-65AD-4A44-BB89-EDD1CFB13CD1}" srcOrd="2" destOrd="0" parTransId="{CB40601C-9CED-48DA-BCC7-C44A3B7E5DA1}" sibTransId="{7B50CD34-9208-4B75-84DE-BE1FB2BB44DE}"/>
    <dgm:cxn modelId="{F9E0D664-BEC5-4386-B558-DE39E051773D}" srcId="{DFC6CF81-DC64-43F0-97CE-06C228156B3D}" destId="{64FEE6CA-989B-47AF-851D-9C97B7E378B5}" srcOrd="0" destOrd="0" parTransId="{5DF02C7C-566A-4590-98B1-6AB0F7ED8CEE}" sibTransId="{5D59C421-7328-469C-8B6D-3B1626853616}"/>
    <dgm:cxn modelId="{056894DA-96DA-455B-8B93-68F43AFC8EE4}" srcId="{1AE6BC39-B1BA-43E1-86DA-F43E444A4186}" destId="{DFC6CF81-DC64-43F0-97CE-06C228156B3D}" srcOrd="0" destOrd="0" parTransId="{CDE2C483-00DE-4BBB-A886-49A33C8A3739}" sibTransId="{C07C2ACF-4FC3-4D4F-B77A-0959CA326B76}"/>
    <dgm:cxn modelId="{4A0E3148-86FC-4C41-92CE-EFAB0BA8701D}" type="presOf" srcId="{DB23BCE6-7BD3-49E5-8156-F2A37F66178B}" destId="{D96E2BBF-0D4E-402C-B1F7-EC02D27350EB}" srcOrd="0" destOrd="0" presId="urn:microsoft.com/office/officeart/2005/8/layout/radial1"/>
    <dgm:cxn modelId="{6F11A141-CF6D-4DF8-B4DA-495DCC7E1BC6}" type="presOf" srcId="{8E42661F-F48D-4FB6-A722-5B5922AE483E}" destId="{7D77218A-308B-402F-A00B-BCD8A5D3B1F4}" srcOrd="0" destOrd="0" presId="urn:microsoft.com/office/officeart/2005/8/layout/radial1"/>
    <dgm:cxn modelId="{1C383411-09E1-406A-849F-2FC31349DE94}" type="presOf" srcId="{CB40601C-9CED-48DA-BCC7-C44A3B7E5DA1}" destId="{B85CF8AF-CDC4-42A6-9BA3-44F4A42AB307}" srcOrd="0" destOrd="0" presId="urn:microsoft.com/office/officeart/2005/8/layout/radial1"/>
    <dgm:cxn modelId="{A2679ADD-DDD4-416E-AC8F-7AFB42235510}" type="presParOf" srcId="{35CD3E2A-CDD6-4A7A-9389-89A016445953}" destId="{FED569F1-6F5E-45E5-82B4-9DD03F87AEC9}" srcOrd="0" destOrd="0" presId="urn:microsoft.com/office/officeart/2005/8/layout/radial1"/>
    <dgm:cxn modelId="{1D21760B-A3B0-4212-A382-0777655645D3}" type="presParOf" srcId="{35CD3E2A-CDD6-4A7A-9389-89A016445953}" destId="{2EA0BD9D-D44F-4ACD-BD85-E50651F97740}" srcOrd="1" destOrd="0" presId="urn:microsoft.com/office/officeart/2005/8/layout/radial1"/>
    <dgm:cxn modelId="{A06F616D-0372-425D-B996-07924A2E5057}" type="presParOf" srcId="{2EA0BD9D-D44F-4ACD-BD85-E50651F97740}" destId="{5A0DF954-DE12-4D15-8C9D-DAB65101E419}" srcOrd="0" destOrd="0" presId="urn:microsoft.com/office/officeart/2005/8/layout/radial1"/>
    <dgm:cxn modelId="{9A323488-5A38-4E0F-8086-7DCD0FB8289B}" type="presParOf" srcId="{35CD3E2A-CDD6-4A7A-9389-89A016445953}" destId="{7B6D94F0-A1BF-49C9-BFE1-BBDC4391D9AA}" srcOrd="2" destOrd="0" presId="urn:microsoft.com/office/officeart/2005/8/layout/radial1"/>
    <dgm:cxn modelId="{297C7859-9AF1-4D74-B910-2EE7353956E4}" type="presParOf" srcId="{35CD3E2A-CDD6-4A7A-9389-89A016445953}" destId="{F3ECDCDC-E9F3-471F-9B2F-5B8AD68B3033}" srcOrd="3" destOrd="0" presId="urn:microsoft.com/office/officeart/2005/8/layout/radial1"/>
    <dgm:cxn modelId="{1F6AA2D0-68BF-4A84-A043-288A06BC96CD}" type="presParOf" srcId="{F3ECDCDC-E9F3-471F-9B2F-5B8AD68B3033}" destId="{9E533A32-B171-4884-8BD9-08F44F2EA09D}" srcOrd="0" destOrd="0" presId="urn:microsoft.com/office/officeart/2005/8/layout/radial1"/>
    <dgm:cxn modelId="{1AC940FF-5678-4572-AF6C-645D098C9B59}" type="presParOf" srcId="{35CD3E2A-CDD6-4A7A-9389-89A016445953}" destId="{7D77218A-308B-402F-A00B-BCD8A5D3B1F4}" srcOrd="4" destOrd="0" presId="urn:microsoft.com/office/officeart/2005/8/layout/radial1"/>
    <dgm:cxn modelId="{04998BA3-42A8-40E4-8ABE-26E2313B1548}" type="presParOf" srcId="{35CD3E2A-CDD6-4A7A-9389-89A016445953}" destId="{B85CF8AF-CDC4-42A6-9BA3-44F4A42AB307}" srcOrd="5" destOrd="0" presId="urn:microsoft.com/office/officeart/2005/8/layout/radial1"/>
    <dgm:cxn modelId="{8577E675-76F1-402B-88A1-CBFFE3FD1964}" type="presParOf" srcId="{B85CF8AF-CDC4-42A6-9BA3-44F4A42AB307}" destId="{EAC80245-6153-4323-B5FF-890E4F696D0E}" srcOrd="0" destOrd="0" presId="urn:microsoft.com/office/officeart/2005/8/layout/radial1"/>
    <dgm:cxn modelId="{378CCE91-7D9B-431E-A35E-CC18871BDAD0}" type="presParOf" srcId="{35CD3E2A-CDD6-4A7A-9389-89A016445953}" destId="{4D701272-9DB5-4317-8EE2-25A26D2D0FFA}" srcOrd="6" destOrd="0" presId="urn:microsoft.com/office/officeart/2005/8/layout/radial1"/>
    <dgm:cxn modelId="{732C5140-D841-4896-AD86-E91B302E9AE0}" type="presParOf" srcId="{35CD3E2A-CDD6-4A7A-9389-89A016445953}" destId="{AD2075A4-135B-4309-A4ED-CE8D2FFE18B9}" srcOrd="7" destOrd="0" presId="urn:microsoft.com/office/officeart/2005/8/layout/radial1"/>
    <dgm:cxn modelId="{6C378A88-4350-41A5-9860-4FD7B57D8A4B}" type="presParOf" srcId="{AD2075A4-135B-4309-A4ED-CE8D2FFE18B9}" destId="{7606C056-8BAC-49AD-B8AF-58C90F058741}" srcOrd="0" destOrd="0" presId="urn:microsoft.com/office/officeart/2005/8/layout/radial1"/>
    <dgm:cxn modelId="{F159AB01-5871-40AA-ACDC-16EED7D9CBEA}" type="presParOf" srcId="{35CD3E2A-CDD6-4A7A-9389-89A016445953}" destId="{06818D43-2148-4D1B-97A5-ED739CAC9A61}" srcOrd="8" destOrd="0" presId="urn:microsoft.com/office/officeart/2005/8/layout/radial1"/>
    <dgm:cxn modelId="{6B499C87-D16C-4E84-AB76-0A3EABADDF5C}" type="presParOf" srcId="{35CD3E2A-CDD6-4A7A-9389-89A016445953}" destId="{65CF4063-8AB0-4EA9-98D1-02279A97A243}" srcOrd="9" destOrd="0" presId="urn:microsoft.com/office/officeart/2005/8/layout/radial1"/>
    <dgm:cxn modelId="{998CB306-6722-48C2-90A6-16F126A48BD1}" type="presParOf" srcId="{65CF4063-8AB0-4EA9-98D1-02279A97A243}" destId="{9DAC8DB5-5BA1-409D-8038-98960D7B367F}" srcOrd="0" destOrd="0" presId="urn:microsoft.com/office/officeart/2005/8/layout/radial1"/>
    <dgm:cxn modelId="{3E66BCF9-23E0-4CCE-8DE7-C736FA293AED}" type="presParOf" srcId="{35CD3E2A-CDD6-4A7A-9389-89A016445953}" destId="{D96E2BBF-0D4E-402C-B1F7-EC02D27350EB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69F1-6F5E-45E5-82B4-9DD03F87AEC9}">
      <dsp:nvSpPr>
        <dsp:cNvPr id="0" name=""/>
        <dsp:cNvSpPr/>
      </dsp:nvSpPr>
      <dsp:spPr>
        <a:xfrm>
          <a:off x="3732474" y="2222214"/>
          <a:ext cx="2277576" cy="1873639"/>
        </a:xfrm>
        <a:prstGeom prst="ellipse">
          <a:avLst/>
        </a:prstGeom>
        <a:noFill/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4066017" y="2496602"/>
        <a:ext cx="1610490" cy="1324863"/>
      </dsp:txXfrm>
    </dsp:sp>
    <dsp:sp modelId="{2EA0BD9D-D44F-4ACD-BD85-E50651F97740}">
      <dsp:nvSpPr>
        <dsp:cNvPr id="0" name=""/>
        <dsp:cNvSpPr/>
      </dsp:nvSpPr>
      <dsp:spPr>
        <a:xfrm rot="20539331">
          <a:off x="5907614" y="2640839"/>
          <a:ext cx="1081264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1081264" y="15587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21214" y="2629395"/>
        <a:ext cx="54063" cy="54063"/>
      </dsp:txXfrm>
    </dsp:sp>
    <dsp:sp modelId="{7B6D94F0-A1BF-49C9-BFE1-BBDC4391D9AA}">
      <dsp:nvSpPr>
        <dsp:cNvPr id="0" name=""/>
        <dsp:cNvSpPr/>
      </dsp:nvSpPr>
      <dsp:spPr>
        <a:xfrm>
          <a:off x="6732412" y="962812"/>
          <a:ext cx="3614362" cy="2054145"/>
        </a:xfrm>
        <a:prstGeom prst="ellipse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১৯১৯ খ্রিঃ তেঁতুলিয়া, তালা, সাতক্ষীরা ।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61723" y="1263635"/>
        <a:ext cx="2555740" cy="1452499"/>
      </dsp:txXfrm>
    </dsp:sp>
    <dsp:sp modelId="{F3ECDCDC-E9F3-471F-9B2F-5B8AD68B3033}">
      <dsp:nvSpPr>
        <dsp:cNvPr id="0" name=""/>
        <dsp:cNvSpPr/>
      </dsp:nvSpPr>
      <dsp:spPr>
        <a:xfrm rot="1545260">
          <a:off x="5782124" y="3929972"/>
          <a:ext cx="1438925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1438925" y="15587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65613" y="3909587"/>
        <a:ext cx="71946" cy="71946"/>
      </dsp:txXfrm>
    </dsp:sp>
    <dsp:sp modelId="{7D77218A-308B-402F-A00B-BCD8A5D3B1F4}">
      <dsp:nvSpPr>
        <dsp:cNvPr id="0" name=""/>
        <dsp:cNvSpPr/>
      </dsp:nvSpPr>
      <dsp:spPr>
        <a:xfrm>
          <a:off x="6619356" y="3922109"/>
          <a:ext cx="3998233" cy="2089426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পেশাঃ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‘দৈনিক নবযুগ’; সহযোগী সম্পাদক ‘দৈনিক ইত্তেফাক’; প্রধান সম্পাদক ‘দৈনিক মিল্লাত’; প্রতিষ্ঠাতা সম্পাদক  ‘মাসিক সমকাল’ 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04884" y="4228098"/>
        <a:ext cx="2827177" cy="1477448"/>
      </dsp:txXfrm>
    </dsp:sp>
    <dsp:sp modelId="{B85CF8AF-CDC4-42A6-9BA3-44F4A42AB307}">
      <dsp:nvSpPr>
        <dsp:cNvPr id="0" name=""/>
        <dsp:cNvSpPr/>
      </dsp:nvSpPr>
      <dsp:spPr>
        <a:xfrm rot="8977633">
          <a:off x="3069677" y="3924274"/>
          <a:ext cx="938494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938494" y="15587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5462" y="3916399"/>
        <a:ext cx="46924" cy="46924"/>
      </dsp:txXfrm>
    </dsp:sp>
    <dsp:sp modelId="{4D701272-9DB5-4317-8EE2-25A26D2D0FFA}">
      <dsp:nvSpPr>
        <dsp:cNvPr id="0" name=""/>
        <dsp:cNvSpPr/>
      </dsp:nvSpPr>
      <dsp:spPr>
        <a:xfrm>
          <a:off x="228949" y="3819162"/>
          <a:ext cx="3334084" cy="216710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‘প্রসন্ন প্রহর’, ‘বৈরী বৃষ্টিতে’, ‘তিমিরান্তিক’, ‘বাঙলা ছাড়ো’ ইত্যাদি ।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7214" y="4136527"/>
        <a:ext cx="2357554" cy="1532377"/>
      </dsp:txXfrm>
    </dsp:sp>
    <dsp:sp modelId="{AD2075A4-135B-4309-A4ED-CE8D2FFE18B9}">
      <dsp:nvSpPr>
        <dsp:cNvPr id="0" name=""/>
        <dsp:cNvSpPr/>
      </dsp:nvSpPr>
      <dsp:spPr>
        <a:xfrm rot="11151090">
          <a:off x="3303419" y="3005258"/>
          <a:ext cx="438934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438934" y="15587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11913" y="3009872"/>
        <a:ext cx="21946" cy="21946"/>
      </dsp:txXfrm>
    </dsp:sp>
    <dsp:sp modelId="{06818D43-2148-4D1B-97A5-ED739CAC9A61}">
      <dsp:nvSpPr>
        <dsp:cNvPr id="0" name=""/>
        <dsp:cNvSpPr/>
      </dsp:nvSpPr>
      <dsp:spPr>
        <a:xfrm>
          <a:off x="228964" y="2070300"/>
          <a:ext cx="3107617" cy="1544421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পুরস্কারঃ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একাডেমি পুরস্কার (১৯৬৬) 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4064" y="2296475"/>
        <a:ext cx="2197417" cy="1092071"/>
      </dsp:txXfrm>
    </dsp:sp>
    <dsp:sp modelId="{65CF4063-8AB0-4EA9-98D1-02279A97A243}">
      <dsp:nvSpPr>
        <dsp:cNvPr id="0" name=""/>
        <dsp:cNvSpPr/>
      </dsp:nvSpPr>
      <dsp:spPr>
        <a:xfrm rot="13328986">
          <a:off x="3152426" y="2082953"/>
          <a:ext cx="1094428" cy="31175"/>
        </a:xfrm>
        <a:custGeom>
          <a:avLst/>
          <a:gdLst/>
          <a:ahLst/>
          <a:cxnLst/>
          <a:rect l="0" t="0" r="0" b="0"/>
          <a:pathLst>
            <a:path>
              <a:moveTo>
                <a:pt x="0" y="15587"/>
              </a:moveTo>
              <a:lnTo>
                <a:pt x="1094428" y="15587"/>
              </a:lnTo>
            </a:path>
          </a:pathLst>
        </a:custGeom>
        <a:noFill/>
        <a:ln w="38100" cap="flat" cmpd="sng" algn="ctr">
          <a:solidFill>
            <a:schemeClr val="accent1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72279" y="2071180"/>
        <a:ext cx="54721" cy="54721"/>
      </dsp:txXfrm>
    </dsp:sp>
    <dsp:sp modelId="{D96E2BBF-0D4E-402C-B1F7-EC02D27350EB}">
      <dsp:nvSpPr>
        <dsp:cNvPr id="0" name=""/>
        <dsp:cNvSpPr/>
      </dsp:nvSpPr>
      <dsp:spPr>
        <a:xfrm>
          <a:off x="1255837" y="364787"/>
          <a:ext cx="2684400" cy="1473279"/>
        </a:xfrm>
        <a:prstGeom prst="ellipse">
          <a:avLst/>
        </a:prstGeom>
        <a:gradFill rotWithShape="1">
          <a:gsLst>
            <a:gs pos="0">
              <a:schemeClr val="accent1">
                <a:tint val="65000"/>
                <a:satMod val="270000"/>
              </a:schemeClr>
            </a:gs>
            <a:gs pos="25000">
              <a:schemeClr val="accent1">
                <a:tint val="60000"/>
                <a:satMod val="300000"/>
              </a:schemeClr>
            </a:gs>
            <a:gs pos="100000">
              <a:schemeClr val="accent1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    </a:t>
          </a: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৫ আগস্ট, ১৯৭৫ খ্রিঃ। 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8958" y="580544"/>
        <a:ext cx="1898158" cy="1041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6686D-A5C0-42EE-B1A8-DC3D2518F84E}" type="datetimeFigureOut">
              <a:rPr lang="en-US" smtClean="0"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9438" y="685800"/>
            <a:ext cx="5699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B5A08-9769-4FE6-A579-DCD18BA4CB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5442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0885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6327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1769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7211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2654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8096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03538" algn="l" defTabSz="9508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4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07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59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4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54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5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2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98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9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9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5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15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0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05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9438" y="685800"/>
            <a:ext cx="5699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B5A08-9769-4FE6-A579-DCD18BA4CB9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97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74915" y="324765"/>
            <a:ext cx="10494724" cy="611362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14888" y="428333"/>
            <a:ext cx="10217664" cy="306721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88548" y="1795768"/>
            <a:ext cx="9560322" cy="1804247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888548" y="3635557"/>
            <a:ext cx="9560322" cy="902123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0BC32-A365-43A9-8FB6-88819CEE49C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09" y="4916572"/>
            <a:ext cx="10066457" cy="103744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609" y="523231"/>
            <a:ext cx="10066457" cy="41317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CAC78E-7360-4C75-ABC8-03B9E4EAF80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54393" y="526243"/>
            <a:ext cx="2436945" cy="5187208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6100" y="526241"/>
            <a:ext cx="7310835" cy="518721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6EFF4F-3FA4-47EC-BA63-FA830979FF2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4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70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56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6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09" y="4916572"/>
            <a:ext cx="10066457" cy="103744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09" y="523231"/>
            <a:ext cx="10066457" cy="41317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EB0B7-CECD-4E13-9194-6EBE486834D2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21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2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5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5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49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6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4915" y="324765"/>
            <a:ext cx="10494724" cy="611362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14888" y="428333"/>
            <a:ext cx="10217664" cy="4283043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9" y="4862445"/>
            <a:ext cx="10066457" cy="667571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9" y="5548970"/>
            <a:ext cx="10066457" cy="414977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66F5C2-3FE8-4D2A-BDA9-EBD3617E80E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270954"/>
            <a:ext cx="10122695" cy="1127654"/>
          </a:xfrm>
          <a:prstGeom prst="rect">
            <a:avLst/>
          </a:prstGeom>
        </p:spPr>
        <p:txBody>
          <a:bodyPr lIns="95088" tIns="47544" rIns="95088" bIns="475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5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671" y="523232"/>
            <a:ext cx="4836398" cy="43301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9258" y="523232"/>
            <a:ext cx="4836398" cy="433019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2CB649-D9CC-4753-A421-9F2A520B46C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09" y="4916572"/>
            <a:ext cx="10066457" cy="103744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907" y="571659"/>
            <a:ext cx="4836398" cy="78152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722330" y="571659"/>
            <a:ext cx="4836398" cy="78152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46907" y="1428362"/>
            <a:ext cx="4836398" cy="3443104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22330" y="1428362"/>
            <a:ext cx="4836398" cy="3443104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5750B8-823F-4C35-AD19-6C3C6B7175EB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B307C8-E387-4141-9332-9D9D294C15C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4915" y="324765"/>
            <a:ext cx="10494724" cy="611362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26869-140F-441C-BE2A-CE5FC6A1EAE8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897" y="526239"/>
            <a:ext cx="3655417" cy="902123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975" y="1428364"/>
            <a:ext cx="3655417" cy="4149641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36515" y="917656"/>
            <a:ext cx="5690336" cy="46609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6A8765-6BFC-4B3B-AF1E-F0CC230E263A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74915" y="324765"/>
            <a:ext cx="10494724" cy="611362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7873207" y="428333"/>
            <a:ext cx="2859345" cy="4285086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2" y="4944764"/>
            <a:ext cx="10122694" cy="1037442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7949361" y="526239"/>
            <a:ext cx="2755622" cy="415493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995D94-0818-475A-BF2E-409609FBC1ED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435" y="429917"/>
            <a:ext cx="7288340" cy="4285086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4915" y="324765"/>
            <a:ext cx="10494724" cy="6113621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14888" y="428333"/>
            <a:ext cx="10217664" cy="541274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18609" y="4918654"/>
            <a:ext cx="10066457" cy="1037442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8609" y="523231"/>
            <a:ext cx="10066457" cy="4131725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645015" y="6029818"/>
            <a:ext cx="2811860" cy="3602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933BAF18-B39D-4882-8867-8A130D22DBFB}" type="datetime1">
              <a:rPr lang="en-US" smtClean="0"/>
              <a:t>9/1/2020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456874" y="6029818"/>
            <a:ext cx="2811860" cy="36022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omorendra nath biswas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268734" y="6029818"/>
            <a:ext cx="562372" cy="3602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rame 9"/>
          <p:cNvSpPr/>
          <p:nvPr userDrawn="1"/>
        </p:nvSpPr>
        <p:spPr>
          <a:xfrm>
            <a:off x="0" y="1"/>
            <a:ext cx="11247438" cy="6765925"/>
          </a:xfrm>
          <a:prstGeom prst="frame">
            <a:avLst>
              <a:gd name="adj1" fmla="val 189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Bevel 10"/>
          <p:cNvSpPr/>
          <p:nvPr userDrawn="1"/>
        </p:nvSpPr>
        <p:spPr>
          <a:xfrm>
            <a:off x="195092" y="174125"/>
            <a:ext cx="10860725" cy="6413533"/>
          </a:xfrm>
          <a:prstGeom prst="bevel">
            <a:avLst/>
          </a:prstGeom>
          <a:solidFill>
            <a:srgbClr val="7030A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86713" y="319225"/>
            <a:ext cx="10500230" cy="6131620"/>
          </a:xfrm>
          <a:prstGeom prst="roundRect">
            <a:avLst>
              <a:gd name="adj" fmla="val 8024"/>
            </a:avLst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5088" tIns="47544" rIns="95088" bIns="47544" rtlCol="0" anchor="ctr"/>
          <a:lstStyle/>
          <a:p>
            <a:pPr algn="ctr"/>
            <a:endParaRPr lang="en-US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morendrags72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563562"/>
            <a:ext cx="906780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9890" y="5135562"/>
            <a:ext cx="9067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CF3D5-EBF8-4BA5-9B5A-70ECFFEC3F4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46 0.00867 L -0.4298 -0.0025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63" y="-5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663" y="391055"/>
            <a:ext cx="7731548" cy="73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</a:t>
            </a:r>
            <a:endParaRPr lang="en-US" sz="396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8503" y="1379586"/>
            <a:ext cx="1546523" cy="71996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238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5869" y="1379586"/>
            <a:ext cx="2032723" cy="71996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969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2063" y="4948844"/>
            <a:ext cx="221189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77304" y="4996986"/>
            <a:ext cx="3908071" cy="81324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ভীতিকর দূর্যোগ ও দুর্ঘটনা ।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3576" y="2892830"/>
            <a:ext cx="225637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ছোপানো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4011" y="2708526"/>
            <a:ext cx="3439108" cy="100450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ছোপ মানে ছাপ, রঙ ।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943" y="5155785"/>
            <a:ext cx="4021924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‘ভয়ঙ্করের দুর্বিপাকে’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38" y="2389648"/>
            <a:ext cx="2739760" cy="1304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04" y="4680331"/>
            <a:ext cx="2599481" cy="13193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D95E-3DD4-4B50-A1FE-8E9A4516255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0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3" grpId="0"/>
      <p:bldP spid="14" grpId="0"/>
      <p:bldP spid="1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72356" y="422870"/>
            <a:ext cx="4090587" cy="105717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গরবিনী মা-জননী  </a:t>
            </a:r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94720" y="4983162"/>
            <a:ext cx="8077200" cy="13063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ওরে আমার মা-জননী </a:t>
            </a: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জন্মভূমি বাঙলারে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19" y="1784729"/>
            <a:ext cx="4037699" cy="2671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1784728"/>
            <a:ext cx="3790121" cy="2800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2338-648D-4DE4-BE4C-C4F748B80DC7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3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9913" y="5021668"/>
            <a:ext cx="5840016" cy="11910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তোর মত আর পুণ্যবতী </a:t>
            </a:r>
          </a:p>
          <a:p>
            <a:pPr algn="ctr"/>
            <a:r>
              <a:rPr lang="bn-IN" sz="35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ভাগ্যবতী বল মা কে ।।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914400"/>
            <a:ext cx="5587619" cy="3525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FB88-3C59-437C-A690-34ABC842BF9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14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চোখে মা নদীর কাজল </a:t>
            </a: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তৃণের আঁচল বুকে,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90" y="977692"/>
            <a:ext cx="4403857" cy="3117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79" y="1156596"/>
            <a:ext cx="3591339" cy="2759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92720-BB8C-4B8E-830B-A10A68B5402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66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পায়ে মা ধুলোর নূপুর </a:t>
            </a: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 দুপুর বেজেই চলে 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18" y="1017449"/>
            <a:ext cx="5389604" cy="292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0005-6096-4121-8366-A2EBD8CFD75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67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03392" y="4754564"/>
            <a:ext cx="4830630" cy="1400931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 ভোরে কে শিশির খোঁপায় </a:t>
            </a:r>
          </a:p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বকুল যুঁথীর গন্ধ মাখে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07" y="944561"/>
            <a:ext cx="4296012" cy="3388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19" y="944562"/>
            <a:ext cx="3962400" cy="3269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640B-37B7-4241-936D-569C0B297956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4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57668" y="2957226"/>
            <a:ext cx="10096683" cy="347007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‘ওরে আমার মা-জননী’ চরণটিতে কবি বাংলাদেশকে ‘মা-জননী’ বলে সম্বোধন করেছেন ।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 সব মানুষের কাছে মা ও মাতৃভূমি উভয়ই সমান । কবি সিকান্‌দার আবু জাফর একজন দেশপ্রেমিক । তাই তিনি নিজের মাতৃভূমিকে মা-জননী হিসেবে জ্ঞান করেছেন । কবি ‘গরবিনী মা-জননী’ কবিতায় ‘ওরে আমার মা-জননী চরণটিতে ‘মা-জননী’ বলেছেন জন্মভূমি বাংলাদেশকে ।    </a:t>
            </a:r>
            <a:endParaRPr lang="bn-IN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5823" y="1983078"/>
            <a:ext cx="6705598" cy="1002044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357" tIns="47179" rIns="94357" bIns="47179"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ওরে আমার মা-জননী’ চরণটিতে কে কাকে </a:t>
            </a:r>
            <a:endPara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মা-জননী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 সম্বোধন করেছেন?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798" y="91115"/>
            <a:ext cx="1352798" cy="1992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062859" y="507885"/>
            <a:ext cx="339906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A84A-90BE-4B35-AA09-E03A2ED4CC6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1119" y="639762"/>
            <a:ext cx="2895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480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16553" y="4754563"/>
            <a:ext cx="4830630" cy="1400931"/>
          </a:xfrm>
          <a:prstGeom prst="roundRect">
            <a:avLst/>
          </a:prstGeom>
          <a:noFill/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দুপুরের তন্দ্রা ভেজে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ক্লান্ত ঘুঘুর বিলাপ-জলে ।।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78" y="779254"/>
            <a:ext cx="4320209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978037"/>
            <a:ext cx="4022803" cy="3090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D3084-E051-46BF-B8D1-A188EB62285A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9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44454" y="4469498"/>
            <a:ext cx="4830630" cy="14009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কামার কুমোর জেলে চাষী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বাউল মাঝি ঘর-উদাসী,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9331" y="925717"/>
            <a:ext cx="3530263" cy="2904163"/>
            <a:chOff x="622851" y="846202"/>
            <a:chExt cx="3731067" cy="277164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51" y="848139"/>
              <a:ext cx="1758323" cy="272994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8380" y="846202"/>
              <a:ext cx="1965538" cy="2771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31" y="837231"/>
            <a:ext cx="1528189" cy="2716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94" y="830951"/>
            <a:ext cx="1695888" cy="27166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519" y="861391"/>
            <a:ext cx="2549591" cy="2968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409009" y="818044"/>
            <a:ext cx="3500710" cy="2985330"/>
            <a:chOff x="4659796" y="818044"/>
            <a:chExt cx="3424030" cy="2722975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9796" y="824324"/>
              <a:ext cx="1615114" cy="2716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474" y="818044"/>
              <a:ext cx="1792352" cy="27166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FD9-EB63-41BF-ADE7-34FC058008C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2602" y="4373564"/>
            <a:ext cx="4830630" cy="140093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ছেলেরা নিত্য হাজার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মরণ-মারের দণ্ড গোনে,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15" y="715962"/>
            <a:ext cx="4125859" cy="292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17" y="774198"/>
            <a:ext cx="4188009" cy="2911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A9965-CC43-4488-94B5-6353600996D6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48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718719" y="435289"/>
            <a:ext cx="3109905" cy="646331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পর্ব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255" y="3271682"/>
            <a:ext cx="4776071" cy="27392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অমরেন্দ্র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</a:p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Mobile: 01716189410</a:t>
            </a:r>
          </a:p>
          <a:p>
            <a:pPr algn="ctr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omorendrags72@gmail.com</a:t>
            </a: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n-IN" sz="20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4592" y="3735355"/>
            <a:ext cx="3922943" cy="230832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শ্রেণিঃসপ্তম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(কবিতা)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70143" y="1428849"/>
            <a:ext cx="162749" cy="4921027"/>
            <a:chOff x="5978658" y="1616485"/>
            <a:chExt cx="172006" cy="5320529"/>
          </a:xfrm>
        </p:grpSpPr>
        <p:grpSp>
          <p:nvGrpSpPr>
            <p:cNvPr id="2" name="Group 1"/>
            <p:cNvGrpSpPr/>
            <p:nvPr/>
          </p:nvGrpSpPr>
          <p:grpSpPr>
            <a:xfrm>
              <a:off x="5978658" y="1616485"/>
              <a:ext cx="160909" cy="5245214"/>
              <a:chOff x="5780586" y="1458737"/>
              <a:chExt cx="195003" cy="5285842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874911" y="1458737"/>
                <a:ext cx="0" cy="5285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80586" y="2277009"/>
                <a:ext cx="0" cy="3731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975589" y="2250309"/>
                <a:ext cx="0" cy="373194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5989755" y="1616485"/>
              <a:ext cx="160909" cy="136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987142" y="6800899"/>
              <a:ext cx="160909" cy="1361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19" y="958519"/>
            <a:ext cx="2438400" cy="26935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F4D5-ABB7-4F72-8CB6-B89F0800BE9B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19" y="969385"/>
            <a:ext cx="1676400" cy="18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787" y="861738"/>
            <a:ext cx="3677047" cy="2990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3083015" y="4760766"/>
            <a:ext cx="4830630" cy="14009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ছেলের বুকের খুন ছোপানো </a:t>
            </a:r>
          </a:p>
          <a:p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কোন্‌ জননীর আঁচল-কোণে,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86151" y="4760766"/>
            <a:ext cx="4830630" cy="140093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দুর্ভাগিনী কার মেয়েরা </a:t>
            </a:r>
          </a:p>
          <a:p>
            <a:r>
              <a:rPr lang="bn-IN" sz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কান্নাফুলের নকশা বোনে ।।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50" y="831089"/>
            <a:ext cx="3388651" cy="3034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r="9115"/>
          <a:stretch/>
        </p:blipFill>
        <p:spPr>
          <a:xfrm>
            <a:off x="3566811" y="1111283"/>
            <a:ext cx="3318774" cy="306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19C9-A847-4569-ACE7-66EBA8AC47E9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uter Solution\Desktop\digital class are jono\_20170517_132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6334" y="1584906"/>
            <a:ext cx="3883270" cy="274865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2451364" y="4630685"/>
            <a:ext cx="7714589" cy="14693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4357" tIns="47179" rIns="94357" bIns="471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ছেলেরা নিত্য হাজার </a:t>
            </a:r>
          </a:p>
          <a:p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মরণ-মারের দণ্ড গোনে’- বিশ্লেষণ কর 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119" y="487362"/>
            <a:ext cx="411245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4AC0-5D0B-4648-9626-54E50782CFE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90719" y="715962"/>
            <a:ext cx="23622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8204555" y="1637237"/>
            <a:ext cx="2105596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পুণ্যবতী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40547" y="1628730"/>
            <a:ext cx="1989410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স্বর্গভূমি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60751" y="1674512"/>
            <a:ext cx="2094004" cy="558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মা-জননী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94919" y="846319"/>
            <a:ext cx="2800834" cy="599264"/>
          </a:xfrm>
          <a:prstGeom prst="rect">
            <a:avLst/>
          </a:prstGeom>
          <a:noFill/>
        </p:spPr>
        <p:txBody>
          <a:bodyPr wrap="square" lIns="94357" tIns="47179" rIns="94357" bIns="47179" rtlCol="0">
            <a:spAutoFit/>
          </a:bodyPr>
          <a:lstStyle/>
          <a:p>
            <a:r>
              <a:rPr lang="bn-IN" sz="32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বহুনির্বাচনি প্রশ্ন   </a:t>
            </a:r>
            <a:endParaRPr lang="en-US" sz="32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919" y="1268613"/>
            <a:ext cx="894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কবি জন্মভূমিকে কী বলে সম্বোধন করেছেন?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0353" y="1701352"/>
            <a:ext cx="1989410" cy="60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সুন্দরী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235424" y="2744994"/>
            <a:ext cx="2300057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840585" y="2736486"/>
            <a:ext cx="2189331" cy="591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কবির বন্ধু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628671" y="2727817"/>
            <a:ext cx="3140664" cy="5990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(খ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বাংলা মায়ের সন্তান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5423" y="2727817"/>
            <a:ext cx="2189331" cy="6001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বাঙলার মা 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20" y="2175229"/>
            <a:ext cx="10280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কারা দেশের জন্য আত্মত্যাগ করতেও দ্বিধা করে না ?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8919" y="455071"/>
            <a:ext cx="376161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838" y="3193891"/>
            <a:ext cx="385073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বাঙলা মায়ের মেয়েরা –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করে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দুর্ভাগিনী </a:t>
            </a:r>
          </a:p>
          <a:p>
            <a:pPr marL="571500" indent="-571500">
              <a:buFont typeface="+mj-lt"/>
              <a:buAutoNum type="romanLcPeriod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কান্নাফুলের নকশা বোনে </a:t>
            </a:r>
          </a:p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6713" y="5661234"/>
            <a:ext cx="1866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72354" y="5731713"/>
            <a:ext cx="1874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3564" y="5723377"/>
            <a:ext cx="1965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2788" y="5694796"/>
            <a:ext cx="281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0F22-1CC5-47D3-A510-2875FC27EA2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2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76792" y="4299184"/>
            <a:ext cx="9497446" cy="10037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‘মা’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320" y="655483"/>
            <a:ext cx="25362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3162-741D-477B-9033-2CC132E4FEC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19" y="487362"/>
            <a:ext cx="5729816" cy="3040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461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A8F4-7ADF-481A-A2CE-4506AEF8F624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20" y="639762"/>
            <a:ext cx="6858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321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97" y="593379"/>
            <a:ext cx="334163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26" y="640109"/>
            <a:ext cx="3821245" cy="3157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620658" y="4827669"/>
            <a:ext cx="782430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তোমরা বলত পৃথিবীতে সবচেয়ে আপন কে?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কে সন্তানের দুঃখ, কষ্ট সহ্য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করতে পারেন না? </a:t>
            </a:r>
            <a:endParaRPr lang="bn-IN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5927" y="3858104"/>
            <a:ext cx="3435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মা-জননী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E0193-BBBA-4D05-B509-40ADF6A56ED7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9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60400" y="1020762"/>
            <a:ext cx="59382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4824" y="2239962"/>
            <a:ext cx="3549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গরবিনী মা-জননী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004719" y="3459162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সিকান্‌দার আবু জাফর  </a:t>
            </a:r>
            <a:endParaRPr lang="bn-I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9" y="1858962"/>
            <a:ext cx="4549196" cy="45253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7548F-3082-4F33-8D1C-5BB6F10ABEE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51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4719" y="598769"/>
            <a:ext cx="3643999" cy="64633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20990" y="2806527"/>
            <a:ext cx="10021755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‘সিকান্‌দার আবু জাফর’এর সংক্ষিপ্ত পরিচিতি উল্লেখ করতে পারবে;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শুদ্ধ উচ্চারণে কবিতাটি আবৃত্তি করতে পারবে;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নতুন শব্দগুলো বাক্যে প্রয়োগ করতে পারবে;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‘গরবিনী মা-জননী’ কবিতার মূলভাব বিশ্লেষণ করতে 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20786" y="1496580"/>
            <a:ext cx="4181739" cy="1037531"/>
            <a:chOff x="1079602" y="1750111"/>
            <a:chExt cx="4419600" cy="1121760"/>
          </a:xfrm>
        </p:grpSpPr>
        <p:sp>
          <p:nvSpPr>
            <p:cNvPr id="4" name="Rectangle 3"/>
            <p:cNvSpPr/>
            <p:nvPr/>
          </p:nvSpPr>
          <p:spPr>
            <a:xfrm>
              <a:off x="1168963" y="2173069"/>
              <a:ext cx="4240879" cy="698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শিক্ষার্থীরা---</a:t>
              </a:r>
            </a:p>
          </p:txBody>
        </p:sp>
        <p:sp>
          <p:nvSpPr>
            <p:cNvPr id="5" name="Rounded Rectangular Callout 4"/>
            <p:cNvSpPr/>
            <p:nvPr/>
          </p:nvSpPr>
          <p:spPr>
            <a:xfrm>
              <a:off x="1079602" y="1750111"/>
              <a:ext cx="4419600" cy="1029720"/>
            </a:xfrm>
            <a:prstGeom prst="wedgeRoundRectCallout">
              <a:avLst>
                <a:gd name="adj1" fmla="val -19519"/>
                <a:gd name="adj2" fmla="val 74222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5088" tIns="47544" rIns="95088" bIns="47544" rtlCol="0" anchor="ctr"/>
            <a:lstStyle/>
            <a:p>
              <a:pPr algn="ctr"/>
              <a:endParaRPr lang="en-US" sz="28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D9F30-C7A6-457F-832C-75CD6BDF08F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935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2234" y="281914"/>
            <a:ext cx="24465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36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69515440"/>
              </p:ext>
            </p:extLst>
          </p:nvPr>
        </p:nvGraphicFramePr>
        <p:xfrm>
          <a:off x="213164" y="245854"/>
          <a:ext cx="10817978" cy="633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1557" y="4625353"/>
            <a:ext cx="2603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সিকান্‌দার আবু জাফর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43" y="2239962"/>
            <a:ext cx="2307167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9DA8-6228-439A-832D-71F10E8F509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569F1-6F5E-45E5-82B4-9DD03F87A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FED569F1-6F5E-45E5-82B4-9DD03F87AE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A0BD9D-D44F-4ACD-BD85-E50651F977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2EA0BD9D-D44F-4ACD-BD85-E50651F977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6D94F0-A1BF-49C9-BFE1-BBDC4391D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7B6D94F0-A1BF-49C9-BFE1-BBDC4391D9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ECDCDC-E9F3-471F-9B2F-5B8AD68B3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3ECDCDC-E9F3-471F-9B2F-5B8AD68B3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77218A-308B-402F-A00B-BCD8A5D3B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7D77218A-308B-402F-A00B-BCD8A5D3B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5CF8AF-CDC4-42A6-9BA3-44F4A42AB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B85CF8AF-CDC4-42A6-9BA3-44F4A42AB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01272-9DB5-4317-8EE2-25A26D2D0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D701272-9DB5-4317-8EE2-25A26D2D0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2075A4-135B-4309-A4ED-CE8D2FFE1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AD2075A4-135B-4309-A4ED-CE8D2FFE1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18D43-2148-4D1B-97A5-ED739CAC9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6818D43-2148-4D1B-97A5-ED739CAC9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F4063-8AB0-4EA9-98D1-02279A97A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65CF4063-8AB0-4EA9-98D1-02279A97A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E2BBF-0D4E-402C-B1F7-EC02D27350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D96E2BBF-0D4E-402C-B1F7-EC02D27350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4407" y="-153325"/>
            <a:ext cx="3200401" cy="6310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432719" y="509403"/>
            <a:ext cx="47106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0253" y="4983164"/>
            <a:ext cx="762163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340260" indent="-340260" algn="ctr">
              <a:buFont typeface="Wingdings" panose="05000000000000000000" pitchFamily="2" charset="2"/>
              <a:buChar char="Ø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কবি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‘সিকান্‌দার আবু জাফর’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A9FC-D5DF-4B1D-8E67-B20F6746291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4519" y="832568"/>
            <a:ext cx="24384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11861" y="1621004"/>
            <a:ext cx="5588251" cy="4309204"/>
          </a:xfrm>
          <a:prstGeom prst="ellipse">
            <a:avLst/>
          </a:prstGeom>
          <a:pattFill prst="pct25">
            <a:fgClr>
              <a:srgbClr val="00206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93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7938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11861" y="1621005"/>
            <a:ext cx="5588252" cy="43092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IN" sz="3600" b="1" cap="all" dirty="0" smtClean="0">
                <a:ln w="0"/>
                <a:solidFill>
                  <a:schemeClr val="accent5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3600" b="1" cap="all" dirty="0">
              <a:ln w="0"/>
              <a:solidFill>
                <a:schemeClr val="accent5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AB4D-6A9A-4384-8744-9A270012C9D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81308" y="1331878"/>
            <a:ext cx="1475094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366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4366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778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03726" y="1219132"/>
            <a:ext cx="1546523" cy="719969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476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4763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7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41321" y="289245"/>
            <a:ext cx="7731548" cy="73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4357" tIns="47179" rIns="94357" bIns="47179" rtlCol="0" anchor="ctr"/>
          <a:lstStyle/>
          <a:p>
            <a:pPr algn="ctr"/>
            <a:r>
              <a:rPr lang="bn-IN" sz="3969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নেই ।</a:t>
            </a:r>
            <a:endParaRPr lang="en-US" sz="3969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16499" y="4970129"/>
            <a:ext cx="3749145" cy="62988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572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 মানে পদ্ম ।   </a:t>
            </a:r>
            <a:endParaRPr lang="en-US" sz="3572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157055" y="2507869"/>
            <a:ext cx="3124376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 বা ভালো কাজ করেন এমন নারী ।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7659" y="2704813"/>
            <a:ext cx="2257632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36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পুণ্যবতী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1427" y="4950016"/>
            <a:ext cx="2863027" cy="78234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969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সরোজিনী     </a:t>
            </a:r>
            <a:endParaRPr lang="en-US" sz="4366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79" y="4601017"/>
            <a:ext cx="2811860" cy="1480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50" y="2163762"/>
            <a:ext cx="2906489" cy="1371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7F877-D86D-403D-B649-F2158CD8089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omorendra nath biswas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7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/>
      <p:bldP spid="16" grpId="0"/>
      <p:bldP spid="17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4250</TotalTime>
  <Words>688</Words>
  <Application>Microsoft Office PowerPoint</Application>
  <PresentationFormat>Custom</PresentationFormat>
  <Paragraphs>195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REFRESH TECHNOLOGY</dc:creator>
  <cp:lastModifiedBy>Sheuli</cp:lastModifiedBy>
  <cp:revision>1890</cp:revision>
  <dcterms:created xsi:type="dcterms:W3CDTF">2006-08-16T00:00:00Z</dcterms:created>
  <dcterms:modified xsi:type="dcterms:W3CDTF">2020-09-01T17:25:30Z</dcterms:modified>
</cp:coreProperties>
</file>