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1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D831-A8CD-4E2A-A31B-B21D52DD0EB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609D-F0D6-4749-95E8-192DEFAF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6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D831-A8CD-4E2A-A31B-B21D52DD0EB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609D-F0D6-4749-95E8-192DEFAF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5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D831-A8CD-4E2A-A31B-B21D52DD0EB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609D-F0D6-4749-95E8-192DEFAF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1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D831-A8CD-4E2A-A31B-B21D52DD0EB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609D-F0D6-4749-95E8-192DEFAF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4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D831-A8CD-4E2A-A31B-B21D52DD0EB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609D-F0D6-4749-95E8-192DEFAF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9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D831-A8CD-4E2A-A31B-B21D52DD0EB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609D-F0D6-4749-95E8-192DEFAF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D831-A8CD-4E2A-A31B-B21D52DD0EB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609D-F0D6-4749-95E8-192DEFAF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2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D831-A8CD-4E2A-A31B-B21D52DD0EB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609D-F0D6-4749-95E8-192DEFAF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8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D831-A8CD-4E2A-A31B-B21D52DD0EB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609D-F0D6-4749-95E8-192DEFAF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D831-A8CD-4E2A-A31B-B21D52DD0EB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609D-F0D6-4749-95E8-192DEFAF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0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D831-A8CD-4E2A-A31B-B21D52DD0EB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609D-F0D6-4749-95E8-192DEFAF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7D831-A8CD-4E2A-A31B-B21D52DD0EB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8609D-F0D6-4749-95E8-192DEFAF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fif"/><Relationship Id="rId4" Type="http://schemas.openxmlformats.org/officeDocument/2006/relationships/image" Target="../media/image22.jf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9" y="2333766"/>
            <a:ext cx="8134065" cy="4331032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2129051" y="409433"/>
            <a:ext cx="6564573" cy="736979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1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18011" y="641445"/>
            <a:ext cx="7042245" cy="1105469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অধিকার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92322" y="2374710"/>
            <a:ext cx="8693624" cy="353477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সুস্থ ও সুন্দর জীবন যাপনের জন্য যে সব অধিকার অপরিহার্‍্য সে সব  অধিকার কে সামাজিক অধিকার বলে। রাষ্ট্রের কাছ থেকে আমরা এই অধিকারগুলো পেয়ে থাকি।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9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166280" y="723332"/>
            <a:ext cx="6496334" cy="1610436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সামাজিক অধিকার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3316406" y="2961564"/>
            <a:ext cx="6237027" cy="320722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‡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অধিকার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‡ শিক্ষার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‡ চলাফেরার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‡ ধর্ম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 অধিকার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‡ ভাষা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সংস্কৃতির অধিকার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146413" y="95535"/>
            <a:ext cx="5336274" cy="1514901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অধিকার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6413" y="2122227"/>
            <a:ext cx="5377218" cy="378043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 রক্ষার অধিকার সকল অধিকারের মধ্যে অন্যতম।  আমাদের বেঁচে থাকার জন্য প্রয়োজন খাদ্য, বস্ত্র, বাসস্থান, চিকিৎসা ইত্যাদিসহ জীবনের নিরাপত্তা।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25" y="204717"/>
            <a:ext cx="4319801" cy="3101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25" y="3603010"/>
            <a:ext cx="4319801" cy="281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392072" y="382137"/>
            <a:ext cx="7765576" cy="1146412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অধিকার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18615" y="2565779"/>
            <a:ext cx="5308979" cy="3521122"/>
          </a:xfrm>
          <a:prstGeom prst="flowChartProcess">
            <a:avLst/>
          </a:prstGeom>
          <a:solidFill>
            <a:schemeClr val="bg2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লাভের অধিকার প্রতিটি নাগরিকের একটি অন্যতম অধিকার। রাষ্ট্রের উন্নয়নের জন্য প্রত্যেক নাগরিকের শিক্ষা গ্রহণ করা প্রয়োজন।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71" y="2565779"/>
            <a:ext cx="5157514" cy="35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3331" y="122829"/>
            <a:ext cx="4804011" cy="103723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চলাফেরার অধিকার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9182" y="1487606"/>
            <a:ext cx="6032311" cy="52134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নাগরিকের দেশের ভিতরে স্বাধীনভাবে চলাফেরার অধিকার আছে। এ কারণে আমরা কোনো রকম বাধা ছাড়া সহজেই যে কোনো স্থানে যেতে পারি।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1" y="272956"/>
            <a:ext cx="5240740" cy="304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1" y="3616657"/>
            <a:ext cx="5240740" cy="31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880282" y="383203"/>
            <a:ext cx="5090614" cy="677482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 পালনের অধিকার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037" y="2140137"/>
            <a:ext cx="5459104" cy="37258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দেশের মুসলমান, হিন্দু, বৌদ্ধ, খ্রিস্টান প্রত্যেকেরই নিজ ধর্ম ও ধর্মীয় উৎসব পালনের অধিকার আছে।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5" y="2894870"/>
            <a:ext cx="5012428" cy="1865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5" y="4930252"/>
            <a:ext cx="5012429" cy="1716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5" y="150125"/>
            <a:ext cx="5012428" cy="257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68489" y="272954"/>
            <a:ext cx="4067033" cy="1978927"/>
          </a:xfrm>
          <a:prstGeom prst="downArrowCallou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ও সংস্কৃতির অধিকার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68489" y="2702256"/>
            <a:ext cx="5786651" cy="3480179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মাতৃভাষায় কথা বলা নাগরিকের মৌলিক অধিকার। একই ভাবে নিজ নিজ সংস্কৃতি চর্চা করা ও উৎসব পালন করাও এই অধিকারের অন্তর্ভুক্ত।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12" y="585006"/>
            <a:ext cx="3127897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31" y="2852382"/>
            <a:ext cx="4708478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31" y="5000481"/>
            <a:ext cx="4708478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429" y="508806"/>
            <a:ext cx="311929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4902" y="491319"/>
            <a:ext cx="6264322" cy="1241947"/>
          </a:xfrm>
          <a:prstGeom prst="ellipse">
            <a:avLst/>
          </a:prstGeom>
          <a:solidFill>
            <a:schemeClr val="bg2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সংযোগ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ata 2"/>
          <p:cNvSpPr/>
          <p:nvPr/>
        </p:nvSpPr>
        <p:spPr>
          <a:xfrm>
            <a:off x="1951630" y="3248167"/>
            <a:ext cx="5827594" cy="2169994"/>
          </a:xfrm>
          <a:prstGeom prst="flowChartInputOutpu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৪, পৃষ্ঠা নংঃ ১৮-১৯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637731" y="655093"/>
            <a:ext cx="6332562" cy="859808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490" y="2047163"/>
            <a:ext cx="5227093" cy="38896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সামাজিক অধিকারের উদাহরণ লিখ।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82688" y="2047163"/>
            <a:ext cx="4954136" cy="38896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অধিকার পালনে কোন কোন দায়িত্ব পালন করা প্রয়োজন তা লিখ।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770495" y="518615"/>
            <a:ext cx="6127845" cy="1555845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2770495" y="3248167"/>
            <a:ext cx="6223379" cy="1637732"/>
          </a:xfrm>
          <a:prstGeom prst="round2SameRect">
            <a:avLst/>
          </a:prstGeom>
          <a:solidFill>
            <a:schemeClr val="accent2">
              <a:lumMod val="75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29552" y="545910"/>
            <a:ext cx="5390866" cy="1351129"/>
          </a:xfrm>
          <a:prstGeom prst="ellipse">
            <a:avLst/>
          </a:prstGeom>
          <a:solidFill>
            <a:schemeClr val="bg2"/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8107" y="2743199"/>
            <a:ext cx="9062114" cy="33573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বাবুখাঁ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215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2674960" y="327546"/>
            <a:ext cx="6646462" cy="2197291"/>
          </a:xfrm>
          <a:prstGeom prst="irregularSeal2">
            <a:avLst/>
          </a:prstGeom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0" y="2777319"/>
            <a:ext cx="6810235" cy="34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661313" y="573206"/>
            <a:ext cx="6810234" cy="1228298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66030" y="2142699"/>
            <a:ext cx="7001301" cy="42581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নাগরিক অধিকার</a:t>
            </a:r>
          </a:p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সামাজিক অধিকার</a:t>
            </a:r>
          </a:p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১৫/০৬/১৯</a:t>
            </a:r>
          </a:p>
          <a:p>
            <a:pPr algn="ctr"/>
            <a:endParaRPr lang="bn-BD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7666" y="218365"/>
            <a:ext cx="5336275" cy="10235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627797" y="1473958"/>
            <a:ext cx="10385946" cy="506332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 নাগরিক কাকে বলে তা বলতে পারবে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৪.১.২ নাগরিক অধিকার কি তা বলতে পারবে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৪.১.৩ নাগরিক হিসেবে নিজের অধিকার বর্ণনা করতে পারবে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৪.২.১ নাগরিক অধিকার বাস্তবায়নের গুরুত্ব বলতে পারবে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৪.২.২ নিজের অধিকার অর্জনে সচেতন হবে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৪.২.৩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" y="234784"/>
            <a:ext cx="5418162" cy="3047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83" y="117391"/>
            <a:ext cx="5285383" cy="3282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83" y="3747402"/>
            <a:ext cx="5158004" cy="2630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" y="3630304"/>
            <a:ext cx="5418162" cy="27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92824" y="846161"/>
            <a:ext cx="6591869" cy="2169994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995985" y="3971498"/>
            <a:ext cx="7185545" cy="103723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অধিকার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2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20871" y="177421"/>
            <a:ext cx="4026090" cy="120100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1" y="2524836"/>
            <a:ext cx="3971498" cy="18970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অধিবাসীকে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10" y="777922"/>
            <a:ext cx="3542936" cy="1984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76" y="3038333"/>
            <a:ext cx="3542936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76" y="5012993"/>
            <a:ext cx="3542936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927444" y="668740"/>
            <a:ext cx="7260609" cy="1119117"/>
          </a:xfrm>
          <a:prstGeom prst="flowChartTerminator">
            <a:avLst/>
          </a:prstGeom>
          <a:solidFill>
            <a:schemeClr val="bg2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8484" y="2770495"/>
            <a:ext cx="8038531" cy="289332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রাষ্ট্রের নাগরিক হিসেবে রাষ্ট্র কোনো ব্যক্তিকে যেসব অধিকার দিয়ে থাকে সেসব অধিকারকে নাগরিক অধিকার বলে।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50376" y="204717"/>
            <a:ext cx="6428095" cy="559558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অধিকারের প্রকার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354841" y="2224584"/>
            <a:ext cx="6523630" cy="3466532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 ৩ প্রকার। যথাঃ</a:t>
            </a:r>
          </a:p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সামাজিক অধিকার</a:t>
            </a:r>
          </a:p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রাজনৈতিক অধিকার</a:t>
            </a:r>
          </a:p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অর্থনৈতিক অধিকার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61" y="204717"/>
            <a:ext cx="3530506" cy="22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24" y="2663766"/>
            <a:ext cx="3411443" cy="223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06" y="5148191"/>
            <a:ext cx="3302261" cy="15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358</Words>
  <Application>Microsoft Office PowerPoint</Application>
  <PresentationFormat>Widescreen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DPE</cp:lastModifiedBy>
  <cp:revision>42</cp:revision>
  <dcterms:created xsi:type="dcterms:W3CDTF">2019-06-13T13:09:47Z</dcterms:created>
  <dcterms:modified xsi:type="dcterms:W3CDTF">2020-06-13T10:28:04Z</dcterms:modified>
</cp:coreProperties>
</file>