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74" r:id="rId8"/>
    <p:sldId id="275" r:id="rId9"/>
    <p:sldId id="276" r:id="rId10"/>
    <p:sldId id="262" r:id="rId11"/>
    <p:sldId id="268" r:id="rId12"/>
    <p:sldId id="269" r:id="rId13"/>
    <p:sldId id="272" r:id="rId14"/>
    <p:sldId id="263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20" autoAdjust="0"/>
  </p:normalViewPr>
  <p:slideViewPr>
    <p:cSldViewPr snapToGrid="0">
      <p:cViewPr>
        <p:scale>
          <a:sx n="80" d="100"/>
          <a:sy n="80" d="100"/>
        </p:scale>
        <p:origin x="2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C0B3F-C450-4B48-92AB-4728500C364C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5BB9-E973-4F76-B13E-2D12607B5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7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20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3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56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6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20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9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08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1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48640" y="36738"/>
            <a:ext cx="6411686" cy="148045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اهلا و سهلا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517195"/>
            <a:ext cx="8447315" cy="527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6" r="49587" b="4243"/>
          <a:stretch/>
        </p:blipFill>
        <p:spPr>
          <a:xfrm flipH="1">
            <a:off x="4984594" y="0"/>
            <a:ext cx="7207405" cy="682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6" r="49587" b="4243"/>
          <a:stretch/>
        </p:blipFill>
        <p:spPr>
          <a:xfrm>
            <a:off x="-2524087" y="0"/>
            <a:ext cx="7508681" cy="6821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27100" y="152399"/>
            <a:ext cx="12954000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0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7030A0"/>
                </a:solidFill>
              </a:rPr>
              <a:t>تشريح الدرس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6243" y="1715747"/>
            <a:ext cx="5083629" cy="8490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أن عمر بن الخطاب رضي الله تعالي عنه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952" y="3370715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سامع فى الطريق خبر قبول الاسلام باخته و زوج اخته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952" y="2596582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ذاهب لقتل النبي صلى الله عليه وسلم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952" y="4130221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ثم ذاهب إلى النبي صلى الله عليه وسلم لقبول الإسلام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952" y="4919889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ثم قابل للإسلام وأظهر إسلامه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001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9" y="527854"/>
            <a:ext cx="10515600" cy="758825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المفردات الهامة مع الجمع و استخدامه في الجمل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68" y="1642383"/>
            <a:ext cx="3385457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الجمع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972488"/>
            <a:ext cx="5410193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7030A0"/>
                </a:solidFill>
              </a:rPr>
              <a:t>بعد جيئ رمضان فتحت ابواب الجنة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639801"/>
            <a:ext cx="5410193" cy="700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7030A0"/>
                </a:solidFill>
              </a:rPr>
              <a:t> الإسلام دين حق من الأديان كلها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16" y="4357125"/>
            <a:ext cx="5415647" cy="668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7030A0"/>
                </a:solidFill>
              </a:rPr>
              <a:t>يوم تبيض الوجوه وتسود الوجوه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21" y="5037240"/>
            <a:ext cx="5393872" cy="668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7030A0"/>
                </a:solidFill>
              </a:rPr>
              <a:t>نزل الله صحائف مختلفة على الأنبياء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5401" y="3690142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دين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5400" y="4367214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وجه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393" y="2329082"/>
            <a:ext cx="3429007" cy="662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سيوف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69" y="2970355"/>
            <a:ext cx="3385457" cy="663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الأبواب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68" y="3658139"/>
            <a:ext cx="3385457" cy="681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اديان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68" y="4362740"/>
            <a:ext cx="3385457" cy="657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وجوه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15401" y="5045948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صحيفة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8172" y="5045948"/>
            <a:ext cx="3385457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صحائف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2315714"/>
            <a:ext cx="5421081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الجنة تحت ظلال السيوف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12" y="1642383"/>
            <a:ext cx="5421081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الجملة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15400" y="3003443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الباب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15400" y="2330167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سيف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15400" y="1642383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المفرد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856" y="380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16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الكلمات المرادفات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3743815"/>
              </p:ext>
            </p:extLst>
          </p:nvPr>
        </p:nvGraphicFramePr>
        <p:xfrm>
          <a:off x="1534885" y="2692402"/>
          <a:ext cx="9427028" cy="373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514"/>
                <a:gridCol w="4713514"/>
              </a:tblGrid>
              <a:tr h="828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بيت</a:t>
                      </a:r>
                      <a:endParaRPr lang="en-US" sz="3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دار</a:t>
                      </a:r>
                      <a:endParaRPr lang="en-US" sz="3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خشي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خاف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دنس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نجس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الإنسان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البشر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الأوقات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الأوان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920195"/>
              </p:ext>
            </p:extLst>
          </p:nvPr>
        </p:nvGraphicFramePr>
        <p:xfrm>
          <a:off x="1524001" y="1877560"/>
          <a:ext cx="9437914" cy="76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957"/>
                <a:gridCol w="4718957"/>
              </a:tblGrid>
              <a:tr h="769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الكلمة المرادفة</a:t>
                      </a:r>
                      <a:endParaRPr lang="en-US" sz="360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 الكلمة الاصلي</a:t>
                      </a:r>
                      <a:endParaRPr lang="en-US" sz="3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370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2562" y="148281"/>
            <a:ext cx="7475837" cy="174230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صياغ الماضي و المضارع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209326"/>
              </p:ext>
            </p:extLst>
          </p:nvPr>
        </p:nvGraphicFramePr>
        <p:xfrm>
          <a:off x="2169235" y="1857758"/>
          <a:ext cx="8128000" cy="45225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/>
                <a:gridCol w="4064000"/>
              </a:tblGrid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المضارع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الماضي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يقرر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قرر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يذهب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ذهب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يجد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وجد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ينطلق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انطلق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يضرب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ضرب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8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2780120" y="139970"/>
            <a:ext cx="7883611" cy="140038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7030A0"/>
                </a:solidFill>
              </a:rPr>
              <a:t>تقييم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947554" y="1733797"/>
            <a:ext cx="9144002" cy="724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املإ الفراغات فى الجمل الآتية بكلمة مناسبة بين القوسين</a:t>
            </a:r>
            <a:endParaRPr lang="en-US" sz="36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5658" y="2812473"/>
            <a:ext cx="9985168" cy="724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إن عمر الفاروق قد أسلم وأمن بالله و..........رسوله (التصديق) </a:t>
            </a:r>
            <a:endParaRPr lang="en-US" sz="36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6899" y="3736768"/>
            <a:ext cx="10291948" cy="724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بعد ........ سيفه ذهب عمر الفاروق لقتل محمد </a:t>
            </a:r>
            <a:r>
              <a:rPr lang="ar-SA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صلى الله عليه وسلم</a:t>
            </a:r>
            <a:r>
              <a:rPr lang="ar-SA" sz="36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 (السن)</a:t>
            </a:r>
            <a:endParaRPr lang="en-US" sz="36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8136" y="4661064"/>
            <a:ext cx="11174680" cy="724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كان خباب بن الأرت ........ فاطمة وسعيد بن زيد القرآن الكريم (التعليم)</a:t>
            </a:r>
            <a:endParaRPr lang="en-US" sz="36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45829" y="5427024"/>
            <a:ext cx="1116282" cy="53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قرأ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58842" y="4595750"/>
            <a:ext cx="1116282" cy="461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يعلم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82546" y="3716977"/>
            <a:ext cx="1013360" cy="423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سن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1056" y="2755075"/>
            <a:ext cx="1116282" cy="445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صدق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173184" y="5531920"/>
            <a:ext cx="9082648" cy="724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فتوضأ عمر ثم ......... الصحيفة من سورة طه (القرأة)</a:t>
            </a:r>
            <a:endParaRPr lang="en-US" sz="36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488554"/>
            <a:ext cx="7099300" cy="2877702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390899" y="226198"/>
            <a:ext cx="5590059" cy="119620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الواجب المنزلي</a:t>
            </a:r>
            <a:endParaRPr lang="en-US" sz="5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3148" y="4659003"/>
            <a:ext cx="10474447" cy="1623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ماذا فعل عمر </a:t>
            </a:r>
            <a:r>
              <a:rPr lang="ar-SA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الفاروق رضي الله عنه </a:t>
            </a:r>
            <a:r>
              <a:rPr lang="ar-SA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قبل قبول </a:t>
            </a:r>
            <a:r>
              <a:rPr lang="ar-SA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الإسلام؟</a:t>
            </a:r>
          </a:p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بين </a:t>
            </a:r>
            <a:r>
              <a:rPr lang="ar-SA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موضحا.</a:t>
            </a:r>
          </a:p>
        </p:txBody>
      </p:sp>
    </p:spTree>
    <p:extLst>
      <p:ext uri="{BB962C8B-B14F-4D97-AF65-F5344CB8AC3E}">
        <p14:creationId xmlns:p14="http://schemas.microsoft.com/office/powerpoint/2010/main" xmlns="" val="3904957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46828" y="464024"/>
            <a:ext cx="7241059" cy="139631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7030A0"/>
                </a:solidFill>
              </a:rPr>
              <a:t>شكرا جزيلا ولكم العافية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13-07-17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561" y="1769423"/>
            <a:ext cx="3978235" cy="4088250"/>
          </a:xfrm>
          <a:prstGeom prst="rect">
            <a:avLst/>
          </a:prstGeom>
        </p:spPr>
      </p:pic>
      <p:pic>
        <p:nvPicPr>
          <p:cNvPr id="11" name="Picture 10" descr="download 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53" y="1793174"/>
            <a:ext cx="4596617" cy="4013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55137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83743" y="2256718"/>
            <a:ext cx="7347857" cy="40950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محمد جعفر على</a:t>
            </a:r>
          </a:p>
          <a:p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محاضر اللغة العربية</a:t>
            </a:r>
          </a:p>
          <a:p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المدرسة العالم الادرش برامبور</a:t>
            </a:r>
          </a:p>
          <a:p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ساندبور سادار, ساندبورـ</a:t>
            </a:r>
          </a:p>
          <a:p>
            <a:r>
              <a:rPr lang="ar-SA" sz="3600" b="1" dirty="0" smtClean="0">
                <a:solidFill>
                  <a:srgbClr val="7030A0"/>
                </a:solidFill>
              </a:rPr>
              <a:t>  رقم الجوال:01814241162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Email:mmzafar62gmail.com</a:t>
            </a:r>
            <a:r>
              <a:rPr lang="ar-SA" sz="3600" b="1" dirty="0" smtClean="0">
                <a:solidFill>
                  <a:srgbClr val="7030A0"/>
                </a:solidFill>
              </a:rPr>
              <a:t> </a:t>
            </a:r>
            <a:endParaRPr lang="bn-BD" sz="3600" b="1" dirty="0">
              <a:solidFill>
                <a:srgbClr val="7030A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67016" y="86497"/>
            <a:ext cx="8081319" cy="164344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9142" y="413950"/>
            <a:ext cx="5906529" cy="988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تعريف المدرس</a:t>
            </a:r>
            <a:endParaRPr lang="en-US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ei_1594689057205-removebg-preview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319337"/>
            <a:ext cx="3978587" cy="3814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37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68800" y="1651000"/>
            <a:ext cx="7395570" cy="4793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الصف التاسع من الداخل</a:t>
            </a:r>
          </a:p>
          <a:p>
            <a:pPr algn="ctr" rtl="1"/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المادة: اللغة العربية الإتصالية</a:t>
            </a:r>
          </a:p>
          <a:p>
            <a:pPr algn="ctr" rtl="1"/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الوحدة الثانية</a:t>
            </a:r>
          </a:p>
          <a:p>
            <a:pPr algn="ctr" rtl="1"/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الدرس الأول</a:t>
            </a:r>
          </a:p>
          <a:p>
            <a:pPr algn="ctr" rtl="1"/>
            <a:r>
              <a:rPr lang="ar-SA" sz="4800" b="1" dirty="0" smtClean="0">
                <a:solidFill>
                  <a:srgbClr val="7030A0"/>
                </a:solidFill>
              </a:rPr>
              <a:t>     التاريخ:</a:t>
            </a:r>
            <a:r>
              <a:rPr lang="en-US" sz="4800" b="1" dirty="0" smtClean="0">
                <a:solidFill>
                  <a:srgbClr val="7030A0"/>
                </a:solidFill>
              </a:rPr>
              <a:t>Tuesday, 01</a:t>
            </a: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September, 2020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979714" y="0"/>
            <a:ext cx="9296400" cy="169068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تعريف الدرس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IMG_20200720_092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3" y="1685924"/>
            <a:ext cx="3584647" cy="4752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02881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dvAuto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56" y="1741714"/>
            <a:ext cx="11255829" cy="511628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يستطيع الطلاب بعد فراغة الدرس.........  </a:t>
            </a:r>
            <a:endParaRPr lang="en-US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ar-SA" sz="4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 أن يبين واقعة قبول الاسلام بعمر بن الخطاب (رض.)</a:t>
            </a: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أن يقول معني مفردات الهامة وأن يستخدمه في الجمل</a:t>
            </a: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أن يعين صياغ الماضي و المضارع</a:t>
            </a: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أن يقول الكلمة المرادفة من النص</a:t>
            </a:r>
            <a:r>
              <a:rPr lang="ar-SA" sz="5400" b="1" dirty="0" smtClean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590799" y="0"/>
            <a:ext cx="8073081" cy="162197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استفادة </a:t>
            </a:r>
            <a:r>
              <a:rPr lang="ar-SA" sz="4800" b="1" dirty="0" smtClean="0">
                <a:solidFill>
                  <a:srgbClr val="7030A0"/>
                </a:solidFill>
              </a:rPr>
              <a:t>الدرس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71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ownload ননন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1239997"/>
            <a:ext cx="6828311" cy="4994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2467445" y="49427"/>
            <a:ext cx="7475838" cy="168051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0659" y="247135"/>
            <a:ext cx="5496697" cy="1188958"/>
          </a:xfrm>
        </p:spPr>
        <p:txBody>
          <a:bodyPr>
            <a:normAutofit/>
          </a:bodyPr>
          <a:lstStyle/>
          <a:p>
            <a:pPr algn="ctr"/>
            <a:r>
              <a:rPr lang="ar-EG" sz="4800" b="1" dirty="0" smtClean="0">
                <a:solidFill>
                  <a:srgbClr val="7030A0"/>
                </a:solidFill>
              </a:rPr>
              <a:t>أنظر</a:t>
            </a:r>
            <a:r>
              <a:rPr lang="ar-SA" sz="4800" b="1" dirty="0" smtClean="0">
                <a:solidFill>
                  <a:srgbClr val="7030A0"/>
                </a:solidFill>
              </a:rPr>
              <a:t>وا</a:t>
            </a:r>
            <a:r>
              <a:rPr lang="ar-EG" sz="4800" b="1" dirty="0" smtClean="0">
                <a:solidFill>
                  <a:srgbClr val="7030A0"/>
                </a:solidFill>
              </a:rPr>
              <a:t> </a:t>
            </a:r>
            <a:r>
              <a:rPr lang="ar-EG" sz="4800" b="1" dirty="0">
                <a:solidFill>
                  <a:srgbClr val="7030A0"/>
                </a:solidFill>
              </a:rPr>
              <a:t>الى </a:t>
            </a:r>
            <a:r>
              <a:rPr lang="ar-EG" sz="4800" b="1" dirty="0" smtClean="0">
                <a:solidFill>
                  <a:srgbClr val="7030A0"/>
                </a:solidFill>
              </a:rPr>
              <a:t>الصور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5" descr="images 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30" y="1947553"/>
            <a:ext cx="4828950" cy="200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download ক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128" y="1937718"/>
            <a:ext cx="4555054" cy="2055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images ্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26" y="4215242"/>
            <a:ext cx="4857008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download র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183" y="4216048"/>
            <a:ext cx="4607626" cy="1685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393871" y="6020790"/>
            <a:ext cx="3384468" cy="5462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من هو الفاعل والقائل؟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585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8" r="5755"/>
          <a:stretch>
            <a:fillRect/>
          </a:stretch>
        </p:blipFill>
        <p:spPr bwMode="auto">
          <a:xfrm>
            <a:off x="3613757" y="1484515"/>
            <a:ext cx="5047643" cy="3333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7200" b="1" dirty="0" smtClean="0">
                <a:solidFill>
                  <a:srgbClr val="7030A0"/>
                </a:solidFill>
              </a:rPr>
              <a:t>إعلان الدرس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92201" y="4810227"/>
            <a:ext cx="1033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u="sng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بطولة عمر (رضي الله تعالي عنه)</a:t>
            </a:r>
            <a:endParaRPr lang="en-US" sz="7200" b="1" u="sng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07626" y="5925783"/>
            <a:ext cx="3016332" cy="54626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الجزء الثانى</a:t>
            </a:r>
            <a:endParaRPr lang="en-US" sz="4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43300" y="469900"/>
            <a:ext cx="49530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FF0000"/>
                </a:solidFill>
              </a:rPr>
              <a:t>النص المدروس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6" name="Picture 5" descr="ei_1598936786972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22" y="1591424"/>
            <a:ext cx="11364626" cy="47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ei_1598936986689-removebg-preview.png"/>
          <p:cNvPicPr>
            <a:picLocks noChangeAspect="1"/>
          </p:cNvPicPr>
          <p:nvPr/>
        </p:nvPicPr>
        <p:blipFill>
          <a:blip r:embed="rId2"/>
          <a:srcRect l="3818" t="1159"/>
          <a:stretch>
            <a:fillRect/>
          </a:stretch>
        </p:blipFill>
        <p:spPr>
          <a:xfrm>
            <a:off x="498764" y="570015"/>
            <a:ext cx="11162807" cy="57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ei_1598937292660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1104405"/>
            <a:ext cx="11008676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330</Words>
  <Application>Microsoft Office PowerPoint</Application>
  <PresentationFormat>Custom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أنظروا الى الصور </vt:lpstr>
      <vt:lpstr>إعلان الدرس</vt:lpstr>
      <vt:lpstr>Slide 7</vt:lpstr>
      <vt:lpstr>Slide 8</vt:lpstr>
      <vt:lpstr>Slide 9</vt:lpstr>
      <vt:lpstr>تشريح الدرس</vt:lpstr>
      <vt:lpstr>المفردات الهامة مع الجمع و استخدامه في الجمل</vt:lpstr>
      <vt:lpstr>الكلمات المرادفات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</dc:title>
  <dc:creator>Nurul haque</dc:creator>
  <cp:lastModifiedBy>wdrruyeu43ip</cp:lastModifiedBy>
  <cp:revision>238</cp:revision>
  <dcterms:created xsi:type="dcterms:W3CDTF">2017-11-02T18:36:48Z</dcterms:created>
  <dcterms:modified xsi:type="dcterms:W3CDTF">2020-09-01T08:19:52Z</dcterms:modified>
</cp:coreProperties>
</file>