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AF494-52E3-43BE-8720-80FC1A6D07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61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60967-F2AA-4F6E-AF2E-B0A37ED9F2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02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C2658-477A-466B-97C1-2C71CB5BB7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18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94925-BE89-4E16-A187-EA277AC2E4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40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B47CB-A72B-4BDB-85BF-D8179E938F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04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19183-C020-421C-B5D3-FCB0CB0E7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673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CA52A-2F4F-4A11-82D8-9C482B3808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109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2280C-85ED-47CB-8841-5574AEBF8B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73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BC68C-EE7D-423C-B222-1344626CB4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51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53D25-58CD-402C-92AE-03A6259F21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324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2CAFF-5652-40CC-BA30-D635A824E7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09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AF494-52E3-43BE-8720-80FC1A6D07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0035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60967-F2AA-4F6E-AF2E-B0A37ED9F2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815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C2658-477A-466B-97C1-2C71CB5BB7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009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94925-BE89-4E16-A187-EA277AC2E4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54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B47CB-A72B-4BDB-85BF-D8179E938F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2758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19183-C020-421C-B5D3-FCB0CB0E7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698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CA52A-2F4F-4A11-82D8-9C482B3808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1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2280C-85ED-47CB-8841-5574AEBF8B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0414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BC68C-EE7D-423C-B222-1344626CB4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780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53D25-58CD-402C-92AE-03A6259F21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0186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2CAFF-5652-40CC-BA30-D635A824E7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5556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AF494-52E3-43BE-8720-80FC1A6D07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796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60967-F2AA-4F6E-AF2E-B0A37ED9F2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9413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C2658-477A-466B-97C1-2C71CB5BB7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63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94925-BE89-4E16-A187-EA277AC2E4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294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B47CB-A72B-4BDB-85BF-D8179E938F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875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19183-C020-421C-B5D3-FCB0CB0E7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0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CA52A-2F4F-4A11-82D8-9C482B3808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111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2280C-85ED-47CB-8841-5574AEBF8B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6262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BC68C-EE7D-423C-B222-1344626CB4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343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53D25-58CD-402C-92AE-03A6259F21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40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2CAFF-5652-40CC-BA30-D635A824E7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59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5D6010-3E60-49C7-9327-D57111A2178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53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5D6010-3E60-49C7-9327-D57111A2178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2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5D6010-3E60-49C7-9327-D57111A2178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1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0" y="609600"/>
            <a:ext cx="3505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Welcome</a:t>
            </a:r>
            <a:endParaRPr lang="en-US" sz="6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38401"/>
            <a:ext cx="84582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1267" name="Picture 4" descr="images3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90600"/>
            <a:ext cx="67818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35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2291" name="Picture 4" descr="images3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49400"/>
            <a:ext cx="69342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1660525" y="750888"/>
            <a:ext cx="5045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2057400" y="750888"/>
            <a:ext cx="472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Look here.</a:t>
            </a:r>
          </a:p>
        </p:txBody>
      </p:sp>
    </p:spTree>
    <p:extLst>
      <p:ext uri="{BB962C8B-B14F-4D97-AF65-F5344CB8AC3E}">
        <p14:creationId xmlns:p14="http://schemas.microsoft.com/office/powerpoint/2010/main" val="10057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5" name="Picture 4" descr="index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59000"/>
            <a:ext cx="365760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images3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33600"/>
            <a:ext cx="3581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2057400" y="827088"/>
            <a:ext cx="457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Motherly affection</a:t>
            </a:r>
          </a:p>
        </p:txBody>
      </p:sp>
    </p:spTree>
    <p:extLst>
      <p:ext uri="{BB962C8B-B14F-4D97-AF65-F5344CB8AC3E}">
        <p14:creationId xmlns:p14="http://schemas.microsoft.com/office/powerpoint/2010/main" val="42904523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27856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39" name="Picture 4" descr="images3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3371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images3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28800"/>
            <a:ext cx="3657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2895600" y="674688"/>
            <a:ext cx="3124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See here.</a:t>
            </a:r>
          </a:p>
        </p:txBody>
      </p:sp>
    </p:spTree>
    <p:extLst>
      <p:ext uri="{BB962C8B-B14F-4D97-AF65-F5344CB8AC3E}">
        <p14:creationId xmlns:p14="http://schemas.microsoft.com/office/powerpoint/2010/main" val="16991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/>
          <a:lstStyle/>
          <a:p>
            <a:pPr eaLnBrk="1" hangingPunct="1"/>
            <a:r>
              <a:rPr lang="en-US" smtClean="0"/>
              <a:t>Answer these questions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898525" y="1970088"/>
            <a:ext cx="74072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1.What country first oberved Mother’s Day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as a national holiday?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2.When is Mother’s Day now celebrated by most of the countries in the world?</a:t>
            </a:r>
          </a:p>
        </p:txBody>
      </p:sp>
    </p:spTree>
    <p:extLst>
      <p:ext uri="{BB962C8B-B14F-4D97-AF65-F5344CB8AC3E}">
        <p14:creationId xmlns:p14="http://schemas.microsoft.com/office/powerpoint/2010/main" val="41928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pPr eaLnBrk="1" hangingPunct="1"/>
            <a:r>
              <a:rPr lang="en-US" smtClean="0"/>
              <a:t>Pair work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209800" y="979488"/>
            <a:ext cx="548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Chose the correct answer.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88392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1.According to ancient Greek myths Rhea is the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a  mother of gods.                              b goddess of love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c  goddess of wealth.                         d goddess of health.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2.The name of Jesus Christ’s mother was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a Rhea                                                 b Marry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c Anna                                                  d Anna Junior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3. Julia Ward Howe  was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a Dutch                                                 b English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000000"/>
                </a:solidFill>
              </a:rPr>
              <a:t>c Australian                                           d American</a:t>
            </a:r>
          </a:p>
        </p:txBody>
      </p:sp>
    </p:spTree>
    <p:extLst>
      <p:ext uri="{BB962C8B-B14F-4D97-AF65-F5344CB8AC3E}">
        <p14:creationId xmlns:p14="http://schemas.microsoft.com/office/powerpoint/2010/main" val="20017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eaLnBrk="1" hangingPunct="1"/>
            <a:r>
              <a:rPr lang="en-US" sz="2800" smtClean="0"/>
              <a:t>Answer to the question no. 1</a:t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822325" y="903288"/>
            <a:ext cx="5426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(a) mother of gods.</a:t>
            </a:r>
          </a:p>
        </p:txBody>
      </p:sp>
      <p:pic>
        <p:nvPicPr>
          <p:cNvPr id="17412" name="Picture 5" descr="images mother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64326"/>
            <a:ext cx="5029200" cy="433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11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eaLnBrk="1" hangingPunct="1"/>
            <a:r>
              <a:rPr lang="en-US" sz="2800" smtClean="0"/>
              <a:t>Answer to the question no. 2</a:t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898525" y="1436688"/>
            <a:ext cx="7254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(b) Mary.</a:t>
            </a:r>
          </a:p>
        </p:txBody>
      </p:sp>
      <p:pic>
        <p:nvPicPr>
          <p:cNvPr id="18436" name="Picture 5" descr="index444 jesus'moth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100" y="2362200"/>
            <a:ext cx="27082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87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 eaLnBrk="1" hangingPunct="1"/>
            <a:r>
              <a:rPr lang="en-US" sz="2800" smtClean="0"/>
              <a:t>Answer to the question no.3</a:t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1127125" y="1360488"/>
            <a:ext cx="6111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(d) American</a:t>
            </a:r>
          </a:p>
        </p:txBody>
      </p:sp>
      <p:pic>
        <p:nvPicPr>
          <p:cNvPr id="19460" name="Picture 5" descr="indexjulia ward 4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133600"/>
            <a:ext cx="19812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45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eaLnBrk="1" hangingPunct="1"/>
            <a:r>
              <a:rPr lang="en-US" smtClean="0"/>
              <a:t>Home work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381000" y="1893888"/>
            <a:ext cx="8458200" cy="308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Write a paragraph by answering each of the following questions.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1.Do you help your mother with her housework? How?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2. Do you celebrate Mother’s Day? If yes, when and how?</a:t>
            </a:r>
          </a:p>
        </p:txBody>
      </p:sp>
    </p:spTree>
    <p:extLst>
      <p:ext uri="{BB962C8B-B14F-4D97-AF65-F5344CB8AC3E}">
        <p14:creationId xmlns:p14="http://schemas.microsoft.com/office/powerpoint/2010/main" val="303925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pPr eaLnBrk="1" hangingPunct="1"/>
            <a:r>
              <a:rPr lang="en-US" dirty="0" smtClean="0"/>
              <a:t>Introduction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3075" name="Picture 5" descr="1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713" y="1371600"/>
            <a:ext cx="173196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228600" y="3403745"/>
            <a:ext cx="37338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Shuli</a:t>
            </a: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Chakraborty</a:t>
            </a: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                      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Asst. </a:t>
            </a: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Teacher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Jahanara</a:t>
            </a: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Smrity</a:t>
            </a: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Girls High </a:t>
            </a:r>
            <a:r>
              <a:rPr lang="en-US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School,Netrakona</a:t>
            </a:r>
            <a:r>
              <a:rPr lang="en-US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Email:shuliict@gmail.com</a:t>
            </a:r>
            <a:endParaRPr lang="en-US" dirty="0" smtClean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1508125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0" y="4050268"/>
            <a:ext cx="3505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English For Today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/>
              <a:t>Class :9/10</a:t>
            </a:r>
          </a:p>
          <a:p>
            <a:r>
              <a:rPr lang="en-US" sz="3200" dirty="0" smtClean="0"/>
              <a:t>Unit:3,Lesson </a:t>
            </a:r>
            <a:r>
              <a:rPr lang="en-US" sz="2400" dirty="0" smtClean="0"/>
              <a:t>:1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36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126163"/>
          </a:xfrm>
        </p:spPr>
        <p:txBody>
          <a:bodyPr/>
          <a:lstStyle/>
          <a:p>
            <a:pPr eaLnBrk="1" hangingPunct="1"/>
            <a:r>
              <a:rPr lang="en-US" smtClean="0"/>
              <a:t>Thanks to all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pic>
        <p:nvPicPr>
          <p:cNvPr id="21507" name="Picture 4" descr="MS Vbc_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95450"/>
            <a:ext cx="61722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92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4099" name="Picture 4" descr="index3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365760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5" descr="images3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365760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images3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38600"/>
            <a:ext cx="3657600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7" descr="images3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83038"/>
            <a:ext cx="3657600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2916382" y="5334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Look at the pictures.</a:t>
            </a:r>
          </a:p>
        </p:txBody>
      </p:sp>
    </p:spTree>
    <p:extLst>
      <p:ext uri="{BB962C8B-B14F-4D97-AF65-F5344CB8AC3E}">
        <p14:creationId xmlns:p14="http://schemas.microsoft.com/office/powerpoint/2010/main" val="284093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3" name="Picture 4" descr="images3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5" descr="images3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 descr="images3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6200"/>
            <a:ext cx="3733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 descr="images3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86200"/>
            <a:ext cx="37338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9"/>
          <p:cNvSpPr txBox="1">
            <a:spLocks noChangeArrowheads="1"/>
          </p:cNvSpPr>
          <p:nvPr/>
        </p:nvSpPr>
        <p:spPr bwMode="auto">
          <a:xfrm>
            <a:off x="1660525" y="446088"/>
            <a:ext cx="6111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What do you see in the pictures?</a:t>
            </a:r>
          </a:p>
        </p:txBody>
      </p:sp>
    </p:spTree>
    <p:extLst>
      <p:ext uri="{BB962C8B-B14F-4D97-AF65-F5344CB8AC3E}">
        <p14:creationId xmlns:p14="http://schemas.microsoft.com/office/powerpoint/2010/main" val="220064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eaLnBrk="1" hangingPunct="1"/>
            <a:r>
              <a:rPr lang="en-US" dirty="0" smtClean="0"/>
              <a:t>So Today’s Lesson is</a:t>
            </a:r>
            <a:br>
              <a:rPr lang="en-US" dirty="0" smtClean="0"/>
            </a:br>
            <a:r>
              <a:rPr lang="en-US" dirty="0" smtClean="0"/>
              <a:t>“Mother’s Day”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6147" name="Picture 4" descr="3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667000"/>
            <a:ext cx="373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51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pPr eaLnBrk="1" hangingPunct="1"/>
            <a:r>
              <a:rPr lang="en-US" dirty="0" smtClean="0"/>
              <a:t>Learning Outcomes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1127125" y="1741488"/>
            <a:ext cx="7254875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0000"/>
                </a:solidFill>
              </a:rPr>
              <a:t>By the end of the lesson, Students will be able to :-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000000"/>
                </a:solidFill>
              </a:rPr>
              <a:t># </a:t>
            </a:r>
            <a:r>
              <a:rPr lang="en-US" sz="3600" dirty="0">
                <a:solidFill>
                  <a:srgbClr val="000000"/>
                </a:solidFill>
              </a:rPr>
              <a:t>T</a:t>
            </a:r>
            <a:r>
              <a:rPr lang="en-US" sz="3600" dirty="0" smtClean="0">
                <a:solidFill>
                  <a:srgbClr val="000000"/>
                </a:solidFill>
              </a:rPr>
              <a:t>alk about events and </a:t>
            </a:r>
            <a:r>
              <a:rPr lang="en-US" sz="3600" dirty="0" err="1" smtClean="0">
                <a:solidFill>
                  <a:srgbClr val="000000"/>
                </a:solidFill>
              </a:rPr>
              <a:t>festivels</a:t>
            </a:r>
            <a:r>
              <a:rPr lang="en-US" sz="3600" dirty="0" smtClean="0">
                <a:solidFill>
                  <a:srgbClr val="000000"/>
                </a:solidFill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000000"/>
                </a:solidFill>
              </a:rPr>
              <a:t># </a:t>
            </a:r>
            <a:r>
              <a:rPr lang="en-US" sz="3600" dirty="0">
                <a:solidFill>
                  <a:srgbClr val="000000"/>
                </a:solidFill>
              </a:rPr>
              <a:t>A</a:t>
            </a:r>
            <a:r>
              <a:rPr lang="en-US" sz="3600" dirty="0" smtClean="0">
                <a:solidFill>
                  <a:srgbClr val="000000"/>
                </a:solidFill>
              </a:rPr>
              <a:t>sk and answer questions.</a:t>
            </a:r>
          </a:p>
        </p:txBody>
      </p:sp>
    </p:spTree>
    <p:extLst>
      <p:ext uri="{BB962C8B-B14F-4D97-AF65-F5344CB8AC3E}">
        <p14:creationId xmlns:p14="http://schemas.microsoft.com/office/powerpoint/2010/main" val="24446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8195" name="Picture 4" descr="images3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79625"/>
            <a:ext cx="3886200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images3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400"/>
            <a:ext cx="38862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651125" y="750888"/>
            <a:ext cx="3902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What do you see here?</a:t>
            </a:r>
          </a:p>
        </p:txBody>
      </p:sp>
    </p:spTree>
    <p:extLst>
      <p:ext uri="{BB962C8B-B14F-4D97-AF65-F5344CB8AC3E}">
        <p14:creationId xmlns:p14="http://schemas.microsoft.com/office/powerpoint/2010/main" val="155720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0499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9219" name="Picture 4" descr="images3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1272"/>
            <a:ext cx="8229600" cy="605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28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295400" y="762000"/>
            <a:ext cx="655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1736725" y="381000"/>
            <a:ext cx="55022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B0F0"/>
                </a:solidFill>
              </a:rPr>
              <a:t>What do you see here?</a:t>
            </a:r>
          </a:p>
        </p:txBody>
      </p:sp>
      <p:pic>
        <p:nvPicPr>
          <p:cNvPr id="1024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1281113"/>
            <a:ext cx="8299450" cy="546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51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258</Words>
  <Application>Microsoft Office PowerPoint</Application>
  <PresentationFormat>On-screen Show (4:3)</PresentationFormat>
  <Paragraphs>53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Office Theme</vt:lpstr>
      <vt:lpstr>Default Design</vt:lpstr>
      <vt:lpstr>1_Default Design</vt:lpstr>
      <vt:lpstr>2_Default Design</vt:lpstr>
      <vt:lpstr>PowerPoint Presentation</vt:lpstr>
      <vt:lpstr>Introduction       </vt:lpstr>
      <vt:lpstr>PowerPoint Presentation</vt:lpstr>
      <vt:lpstr>PowerPoint Presentation</vt:lpstr>
      <vt:lpstr>So Today’s Lesson is “Mother’s Day”     </vt:lpstr>
      <vt:lpstr>Learning Outcomes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Answer these questions       </vt:lpstr>
      <vt:lpstr>Pair work        </vt:lpstr>
      <vt:lpstr>Answer to the question no. 1            </vt:lpstr>
      <vt:lpstr>Answer to the question no. 2           </vt:lpstr>
      <vt:lpstr>Answer to the question no.3            </vt:lpstr>
      <vt:lpstr>Home work      </vt:lpstr>
      <vt:lpstr>Thanks to all     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2006-08-16T00:00:00Z</dcterms:created>
  <dcterms:modified xsi:type="dcterms:W3CDTF">2020-08-31T19:44:00Z</dcterms:modified>
</cp:coreProperties>
</file>