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66" r:id="rId3"/>
    <p:sldId id="281" r:id="rId4"/>
    <p:sldId id="259" r:id="rId5"/>
    <p:sldId id="264" r:id="rId6"/>
    <p:sldId id="284" r:id="rId7"/>
    <p:sldId id="273" r:id="rId8"/>
    <p:sldId id="274" r:id="rId9"/>
    <p:sldId id="286" r:id="rId10"/>
    <p:sldId id="275" r:id="rId11"/>
    <p:sldId id="28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4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58360-4A39-4494-8F9A-CB8D6920EF94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75E0-A655-494A-99CF-43618E858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6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2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144F-3748-40E5-921C-FB876568CF2C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DCA-80E2-4359-B305-0F8E0151A41E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CBF8-F70F-4065-BBCC-FCEF54446078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AF9B-18EA-4B52-8A72-286B5DA6D35D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1EF-6A9C-42E5-90C5-435498574BD9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D37-CD89-498E-A529-03F7A17D0A25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6C83-187E-4AA1-8AD6-5FE12601015E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283B-095B-4547-87DD-5F95A0D56BBA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 userDrawn="1"/>
        </p:nvSpPr>
        <p:spPr>
          <a:xfrm>
            <a:off x="-38100" y="-27382"/>
            <a:ext cx="152400" cy="5143499"/>
          </a:xfrm>
          <a:prstGeom prst="mathMinus">
            <a:avLst>
              <a:gd name="adj1" fmla="val 10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 userDrawn="1"/>
        </p:nvSpPr>
        <p:spPr>
          <a:xfrm>
            <a:off x="8997950" y="-27383"/>
            <a:ext cx="184150" cy="5170883"/>
          </a:xfrm>
          <a:prstGeom prst="mathMinus">
            <a:avLst>
              <a:gd name="adj1" fmla="val 10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4829772"/>
            <a:ext cx="971550" cy="273844"/>
          </a:xfrm>
          <a:ln w="76200">
            <a:solidFill>
              <a:schemeClr val="accent2"/>
            </a:solidFill>
          </a:ln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fld id="{46A4ACF1-5EFF-4A6C-8CF0-F0A1173CCEC8}" type="datetime1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5850" y="4842273"/>
            <a:ext cx="7442200" cy="273844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1" y="4829771"/>
            <a:ext cx="561975" cy="273844"/>
          </a:xfrm>
          <a:ln w="76200">
            <a:solidFill>
              <a:schemeClr val="accent2"/>
            </a:solidFill>
          </a:ln>
        </p:spPr>
        <p:txBody>
          <a:bodyPr/>
          <a:lstStyle>
            <a:lvl1pPr>
              <a:defRPr sz="1600" b="1">
                <a:solidFill>
                  <a:srgbClr val="C00000"/>
                </a:solidFill>
              </a:defRPr>
            </a:lvl1pPr>
          </a:lstStyle>
          <a:p>
            <a:fld id="{A4D802D7-EE64-448F-9B8B-93D9BBD500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29771"/>
            <a:ext cx="9144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1"/>
          </p:cNvCxnSpPr>
          <p:nvPr userDrawn="1"/>
        </p:nvCxnSpPr>
        <p:spPr>
          <a:xfrm flipV="1">
            <a:off x="38100" y="5103614"/>
            <a:ext cx="9067800" cy="1250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7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C0E-D9C5-4AD0-8BA8-E7F81E6B9145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DC47-501F-4694-B3A0-EF47C226BCD5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6693-8B82-452F-9651-F70B7A53D5C0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02D7-EE64-448F-9B8B-93D9BBD50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1008" y="805897"/>
            <a:ext cx="7752442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en-US" sz="115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6" b="7358"/>
          <a:stretch/>
        </p:blipFill>
        <p:spPr>
          <a:xfrm>
            <a:off x="114300" y="30363"/>
            <a:ext cx="4692650" cy="4786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9" b="6552"/>
          <a:stretch/>
        </p:blipFill>
        <p:spPr>
          <a:xfrm>
            <a:off x="4763071" y="30362"/>
            <a:ext cx="4326955" cy="47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2508" y="644856"/>
            <a:ext cx="3384644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841" y="2426823"/>
            <a:ext cx="769221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মতই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চরিত্র সম্পর্কে একটি অনুচ্ছেদ লিখে আনবে 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1008" y="805897"/>
            <a:ext cx="7752442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6" b="7358"/>
          <a:stretch/>
        </p:blipFill>
        <p:spPr>
          <a:xfrm>
            <a:off x="114300" y="17860"/>
            <a:ext cx="4692650" cy="4786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9" b="6552"/>
          <a:stretch/>
        </p:blipFill>
        <p:spPr>
          <a:xfrm>
            <a:off x="4763071" y="24110"/>
            <a:ext cx="4326955" cy="47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001" y="1133779"/>
            <a:ext cx="4477713" cy="984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325" y="933784"/>
            <a:ext cx="3901248" cy="4893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8265" y="176957"/>
            <a:ext cx="2228896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98" y="2575732"/>
            <a:ext cx="3244302" cy="2390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396" y="2188723"/>
            <a:ext cx="3540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বাকসার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দেবিদ্বার,কুমিল্লা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" y="2110687"/>
            <a:ext cx="7833478" cy="25448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55" y="4835577"/>
            <a:ext cx="1117212" cy="272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5375" y="161343"/>
            <a:ext cx="5683870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1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endParaRPr lang="bn-BD" sz="111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044" y="1550725"/>
            <a:ext cx="404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আবুবকর সিদ্দিক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53" y="4838469"/>
            <a:ext cx="679631" cy="273844"/>
          </a:xfrm>
        </p:spPr>
        <p:txBody>
          <a:bodyPr/>
          <a:lstStyle/>
          <a:p>
            <a:endParaRPr lang="en-US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5851" y="4842273"/>
            <a:ext cx="5206059" cy="273844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1" y="4829771"/>
            <a:ext cx="393120" cy="273844"/>
          </a:xfrm>
        </p:spPr>
        <p:txBody>
          <a:bodyPr/>
          <a:lstStyle/>
          <a:p>
            <a:fld id="{A4D802D7-EE64-448F-9B8B-93D9BBD500AC}" type="slidenum">
              <a:rPr lang="en-US" sz="1050" smtClean="0"/>
              <a:pPr/>
              <a:t>4</a:t>
            </a:fld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19827" y="2514105"/>
            <a:ext cx="860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তুলোমিঠে, মগডাল,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মিনার, প্রভাত ফেরি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অনুচ্ছেদ রচনা 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919" y="1475359"/>
            <a:ext cx="8924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অংশ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(একটা খেঁকশেয়াল – আঁ আঁ আঁ আঁ পর্যন্ত) শুদ্ধ উচ্চারণে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467" y="689566"/>
            <a:ext cx="442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93" y="3506685"/>
            <a:ext cx="8451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‘মানুষের ইচ্ছাশক্তির কাছে শারীরিক প্রতিবন্ধকতা তুচ্ছ’- কথাটি ব্যাখ্যা 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424" y="71414"/>
            <a:ext cx="2557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14477" r="3788" b="13881"/>
          <a:stretch/>
        </p:blipFill>
        <p:spPr>
          <a:xfrm>
            <a:off x="2496573" y="169362"/>
            <a:ext cx="3668639" cy="184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7" name="Pentagon 6"/>
          <p:cNvSpPr/>
          <p:nvPr/>
        </p:nvSpPr>
        <p:spPr>
          <a:xfrm>
            <a:off x="163774" y="757987"/>
            <a:ext cx="2278847" cy="736091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14301" y="3121716"/>
            <a:ext cx="1946183" cy="665199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মগডাল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219164" y="757987"/>
            <a:ext cx="2734384" cy="665199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হাওয়াই মিঠাই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83" y="2549435"/>
            <a:ext cx="4104728" cy="202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entagon 14"/>
          <p:cNvSpPr/>
          <p:nvPr/>
        </p:nvSpPr>
        <p:spPr>
          <a:xfrm>
            <a:off x="6219164" y="3081940"/>
            <a:ext cx="2734384" cy="665199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উঁচু ডাল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saju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823" y="2589212"/>
            <a:ext cx="4044388" cy="198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85" y="2725806"/>
            <a:ext cx="3467100" cy="175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7" name="Pentagon 6"/>
          <p:cNvSpPr/>
          <p:nvPr/>
        </p:nvSpPr>
        <p:spPr>
          <a:xfrm>
            <a:off x="181167" y="594658"/>
            <a:ext cx="2723239" cy="736091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 rot="2009904">
            <a:off x="114301" y="2233296"/>
            <a:ext cx="2797791" cy="665199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5910915" y="747530"/>
            <a:ext cx="2989475" cy="665199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 স্মৃতি রক্ষার জন্য নির্মিত মিনার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5844110" y="2565894"/>
            <a:ext cx="3102249" cy="2070041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ভোরবেলা দল বেঁধে পাড়ায় পাড়ায় গান গেয়ে সবাইকে জাগিয়ে তোলার অনুষ্ঠান বিশেষ।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17" y="449525"/>
            <a:ext cx="2946894" cy="1478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6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8041" y="4161694"/>
            <a:ext cx="237426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829" y="2875098"/>
            <a:ext cx="255997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5374" y="2177207"/>
            <a:ext cx="220617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229" y="1601626"/>
            <a:ext cx="19670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2319" y="945677"/>
            <a:ext cx="19487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খেকশিয়াল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888" y="973521"/>
            <a:ext cx="76791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লখাকে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প্রাণীটি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888" y="2156549"/>
            <a:ext cx="62870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030" y="4162076"/>
            <a:ext cx="52438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230" y="80097"/>
            <a:ext cx="23434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625" y="2865359"/>
            <a:ext cx="64365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প্রভাতফেরির দিন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888" y="1590125"/>
            <a:ext cx="53299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888" y="3447832"/>
            <a:ext cx="59861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756" y="2323748"/>
            <a:ext cx="608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প্রভাতফেরিতে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endParaRPr lang="en-US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166" y="4082148"/>
            <a:ext cx="1058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016" y="4069796"/>
            <a:ext cx="106596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57" y="4082148"/>
            <a:ext cx="106596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651" y="4062726"/>
            <a:ext cx="149220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285" y="2929101"/>
            <a:ext cx="2193752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75" y="1298194"/>
            <a:ext cx="764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 উত্তর 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0553" y="2433038"/>
            <a:ext cx="1928485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541" y="1836447"/>
            <a:ext cx="813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দিপুর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756" y="3472064"/>
            <a:ext cx="4013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6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" y="128620"/>
            <a:ext cx="8883205" cy="156966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টকটকে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গোলাপটিকে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সিঁড়িতে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0" grpId="1" build="allAtOnce" animBg="1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/>
      <p:bldP spid="14" grpId="0" build="allAtOnce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756" y="1855425"/>
            <a:ext cx="658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ভালবাসার অনুভুতি প্রতিবন্ধকতার চেয়ে বেশি </a:t>
            </a:r>
            <a:endParaRPr lang="bn-IN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 দ্বারা বাধাকে অতিক্রম করা যায় </a:t>
            </a:r>
            <a:endParaRPr lang="en-US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 বড়দের চেয়ে বেশি অনুভূতি প্রবণ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166" y="3935900"/>
            <a:ext cx="1058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016" y="3923547"/>
            <a:ext cx="106596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57" y="3935900"/>
            <a:ext cx="1065961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651" y="3916478"/>
            <a:ext cx="1492206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877" y="2153041"/>
            <a:ext cx="2193752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765" y="242019"/>
            <a:ext cx="7741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 উত্তর 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7512" y="1744805"/>
            <a:ext cx="1928485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821" y="894984"/>
            <a:ext cx="8555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দিপু এবং লখা দুজনেই শহিদ দিবস উদযাপন করেছিল; তথাপি লখাই প্রমাণ করেছে যে-</a:t>
            </a:r>
            <a:endParaRPr lang="bn-IN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756" y="3185694"/>
            <a:ext cx="3918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0" grpId="1" build="allAtOnce" animBg="1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469</Words>
  <Application>Microsoft Office PowerPoint</Application>
  <PresentationFormat>On-screen Show (16:9)</PresentationFormat>
  <Paragraphs>106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User</cp:lastModifiedBy>
  <cp:revision>83</cp:revision>
  <dcterms:created xsi:type="dcterms:W3CDTF">2015-08-23T16:00:17Z</dcterms:created>
  <dcterms:modified xsi:type="dcterms:W3CDTF">2020-09-01T05:20:39Z</dcterms:modified>
</cp:coreProperties>
</file>