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1" r:id="rId8"/>
    <p:sldId id="262" r:id="rId9"/>
    <p:sldId id="263" r:id="rId10"/>
    <p:sldId id="265" r:id="rId11"/>
    <p:sldId id="266" r:id="rId12"/>
    <p:sldId id="267" r:id="rId13"/>
    <p:sldId id="268" r:id="rId14"/>
    <p:sldId id="272" r:id="rId15"/>
    <p:sldId id="269" r:id="rId16"/>
    <p:sldId id="271" r:id="rId17"/>
    <p:sldId id="270" r:id="rId18"/>
  </p:sldIdLst>
  <p:sldSz cx="105156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3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80" y="72"/>
      </p:cViewPr>
      <p:guideLst>
        <p:guide orient="horz" pos="2160"/>
        <p:guide pos="331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152400" y="152400"/>
            <a:ext cx="10210800" cy="6553200"/>
          </a:xfrm>
          <a:prstGeom prst="rect">
            <a:avLst/>
          </a:prstGeom>
          <a:noFill/>
          <a:ln w="295275" cap="flat" cmpd="tri">
            <a:gradFill>
              <a:gsLst>
                <a:gs pos="27000">
                  <a:srgbClr val="A603AB">
                    <a:alpha val="76000"/>
                  </a:srgbClr>
                </a:gs>
                <a:gs pos="21001">
                  <a:srgbClr val="0819FB"/>
                </a:gs>
                <a:gs pos="35001">
                  <a:srgbClr val="1A8D48"/>
                </a:gs>
                <a:gs pos="52000">
                  <a:srgbClr val="FFFF00"/>
                </a:gs>
                <a:gs pos="73000">
                  <a:srgbClr val="EE3F17"/>
                </a:gs>
                <a:gs pos="88000">
                  <a:srgbClr val="E81766"/>
                </a:gs>
                <a:gs pos="100000">
                  <a:srgbClr val="A603AB"/>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E6DCE1-541F-46F7-B476-A88DD45FE35C}" type="datetimeFigureOut">
              <a:rPr lang="en-US" smtClean="0"/>
              <a:pPr/>
              <a:t>9/1/2020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25A64E-0580-453E-BB8A-3C6192190D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5781" y="273050"/>
            <a:ext cx="345956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11307" y="273053"/>
            <a:ext cx="58785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25781" y="1435103"/>
            <a:ext cx="345956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E6DCE1-541F-46F7-B476-A88DD45FE35C}" type="datetimeFigureOut">
              <a:rPr lang="en-US" smtClean="0"/>
              <a:pPr/>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5A64E-0580-453E-BB8A-3C6192190D5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61131" y="4800600"/>
            <a:ext cx="630936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61131" y="612775"/>
            <a:ext cx="630936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61131" y="5367338"/>
            <a:ext cx="630936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E6DCE1-541F-46F7-B476-A88DD45FE35C}" type="datetimeFigureOut">
              <a:rPr lang="en-US" smtClean="0"/>
              <a:pPr/>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5A64E-0580-453E-BB8A-3C6192190D5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E6DCE1-541F-46F7-B476-A88DD45FE35C}" type="datetimeFigureOut">
              <a:rPr lang="en-US" smtClean="0"/>
              <a:pPr/>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5A64E-0580-453E-BB8A-3C6192190D5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3810" y="274641"/>
            <a:ext cx="236601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25780" y="274641"/>
            <a:ext cx="692277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E6DCE1-541F-46F7-B476-A88DD45FE35C}" type="datetimeFigureOut">
              <a:rPr lang="en-US" smtClean="0"/>
              <a:pPr/>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5A64E-0580-453E-BB8A-3C6192190D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p:cNvSpPr/>
          <p:nvPr userDrawn="1"/>
        </p:nvSpPr>
        <p:spPr>
          <a:xfrm>
            <a:off x="152400" y="152400"/>
            <a:ext cx="10210800" cy="6553200"/>
          </a:xfrm>
          <a:prstGeom prst="rect">
            <a:avLst/>
          </a:prstGeom>
          <a:noFill/>
          <a:ln w="295275" cap="flat" cmpd="tri">
            <a:gradFill>
              <a:gsLst>
                <a:gs pos="27000">
                  <a:srgbClr val="A603AB">
                    <a:alpha val="76000"/>
                  </a:srgbClr>
                </a:gs>
                <a:gs pos="21001">
                  <a:srgbClr val="0819FB"/>
                </a:gs>
                <a:gs pos="35001">
                  <a:srgbClr val="1A8D48"/>
                </a:gs>
                <a:gs pos="52000">
                  <a:srgbClr val="FFFF00"/>
                </a:gs>
                <a:gs pos="73000">
                  <a:srgbClr val="EE3F17"/>
                </a:gs>
                <a:gs pos="88000">
                  <a:srgbClr val="E81766"/>
                </a:gs>
                <a:gs pos="100000">
                  <a:srgbClr val="A603AB"/>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E6DCE1-541F-46F7-B476-A88DD45FE35C}" type="datetimeFigureOut">
              <a:rPr lang="en-US" smtClean="0"/>
              <a:pPr/>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5A64E-0580-453E-BB8A-3C6192190D5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152400" y="152400"/>
            <a:ext cx="10210800" cy="6553200"/>
          </a:xfrm>
          <a:prstGeom prst="rect">
            <a:avLst/>
          </a:prstGeom>
          <a:noFill/>
          <a:ln w="295275" cap="flat" cmpd="tri">
            <a:gradFill>
              <a:gsLst>
                <a:gs pos="27000">
                  <a:srgbClr val="A603AB">
                    <a:alpha val="76000"/>
                  </a:srgbClr>
                </a:gs>
                <a:gs pos="21001">
                  <a:srgbClr val="0819FB"/>
                </a:gs>
                <a:gs pos="35001">
                  <a:srgbClr val="1A8D48"/>
                </a:gs>
                <a:gs pos="52000">
                  <a:srgbClr val="FFFF00"/>
                </a:gs>
                <a:gs pos="73000">
                  <a:srgbClr val="EE3F17"/>
                </a:gs>
                <a:gs pos="88000">
                  <a:srgbClr val="E81766"/>
                </a:gs>
                <a:gs pos="100000">
                  <a:srgbClr val="A603AB"/>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152400" y="152400"/>
            <a:ext cx="10210800" cy="6553200"/>
          </a:xfrm>
          <a:prstGeom prst="rect">
            <a:avLst/>
          </a:prstGeom>
          <a:noFill/>
          <a:ln w="295275" cap="flat" cmpd="tri">
            <a:gradFill>
              <a:gsLst>
                <a:gs pos="27000">
                  <a:srgbClr val="A603AB">
                    <a:alpha val="76000"/>
                  </a:srgbClr>
                </a:gs>
                <a:gs pos="21001">
                  <a:srgbClr val="0819FB"/>
                </a:gs>
                <a:gs pos="35001">
                  <a:srgbClr val="1A8D48"/>
                </a:gs>
                <a:gs pos="52000">
                  <a:srgbClr val="FFFF00"/>
                </a:gs>
                <a:gs pos="73000">
                  <a:srgbClr val="EE3F17"/>
                </a:gs>
                <a:gs pos="88000">
                  <a:srgbClr val="E81766"/>
                </a:gs>
                <a:gs pos="100000">
                  <a:srgbClr val="A603AB"/>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660" y="4406903"/>
            <a:ext cx="893826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30660" y="2906713"/>
            <a:ext cx="893826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E6DCE1-541F-46F7-B476-A88DD45FE35C}" type="datetimeFigureOut">
              <a:rPr lang="en-US" smtClean="0"/>
              <a:pPr/>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5A64E-0580-453E-BB8A-3C6192190D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5780" y="1600203"/>
            <a:ext cx="464439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45430" y="1600203"/>
            <a:ext cx="464439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E6DCE1-541F-46F7-B476-A88DD45FE35C}" type="datetimeFigureOut">
              <a:rPr lang="en-US" smtClean="0"/>
              <a:pPr/>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5A64E-0580-453E-BB8A-3C6192190D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25781" y="1535113"/>
            <a:ext cx="464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5781" y="2174875"/>
            <a:ext cx="464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341780" y="1535113"/>
            <a:ext cx="464804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41780" y="2174875"/>
            <a:ext cx="464804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E6DCE1-541F-46F7-B476-A88DD45FE35C}" type="datetimeFigureOut">
              <a:rPr lang="en-US" smtClean="0"/>
              <a:pPr/>
              <a:t>9/1/2020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25A64E-0580-453E-BB8A-3C6192190D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E6DCE1-541F-46F7-B476-A88DD45FE35C}" type="datetimeFigureOut">
              <a:rPr lang="en-US" smtClean="0"/>
              <a:pPr/>
              <a:t>9/1/2020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25A64E-0580-453E-BB8A-3C6192190D5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5780" y="274638"/>
            <a:ext cx="946404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25780" y="1600203"/>
            <a:ext cx="946404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25780" y="6356353"/>
            <a:ext cx="245364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E6DCE1-541F-46F7-B476-A88DD45FE35C}" type="datetimeFigureOut">
              <a:rPr lang="en-US" smtClean="0"/>
              <a:pPr/>
              <a:t>9/1/2020</a:t>
            </a:fld>
            <a:endParaRPr lang="en-US"/>
          </a:p>
        </p:txBody>
      </p:sp>
      <p:sp>
        <p:nvSpPr>
          <p:cNvPr id="5" name="Footer Placeholder 4"/>
          <p:cNvSpPr>
            <a:spLocks noGrp="1"/>
          </p:cNvSpPr>
          <p:nvPr>
            <p:ph type="ftr" sz="quarter" idx="3"/>
          </p:nvPr>
        </p:nvSpPr>
        <p:spPr>
          <a:xfrm>
            <a:off x="3592830" y="6356353"/>
            <a:ext cx="33299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36180" y="6356353"/>
            <a:ext cx="245364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5A64E-0580-453E-BB8A-3C6192190D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1"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2743200"/>
            <a:ext cx="8967519" cy="221599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13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সবাইকে শুভেচ্ছা</a:t>
            </a:r>
            <a:endParaRPr lang="en-US" sz="13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2331" y="3048000"/>
            <a:ext cx="306846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পানি বা তরল</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p:cNvSpPr txBox="1"/>
          <p:nvPr/>
        </p:nvSpPr>
        <p:spPr>
          <a:xfrm>
            <a:off x="533400" y="4267200"/>
            <a:ext cx="9220200" cy="1938992"/>
          </a:xfrm>
          <a:prstGeom prst="rect">
            <a:avLst/>
          </a:prstGeom>
          <a:noFill/>
        </p:spPr>
        <p:txBody>
          <a:bodyPr wrap="square" rtlCol="0">
            <a:spAutoFit/>
          </a:bodyPr>
          <a:lstStyle/>
          <a:p>
            <a:r>
              <a:rPr lang="bn-BD" sz="4000" dirty="0" smtClean="0">
                <a:latin typeface="NikoshBAN" pitchFamily="2" charset="0"/>
                <a:cs typeface="NikoshBAN" pitchFamily="2" charset="0"/>
              </a:rPr>
              <a:t>কম্পিউটারের কাছাকাছি পানি বা তরল রাখলেসেটা পড়ে কম্পিউটারের ক্ষতি হতে পারে।শর্ট সার্কিট হতে পারে । তাই না রাখাই ভাল</a:t>
            </a:r>
            <a:endParaRPr lang="en-US" sz="4000" dirty="0">
              <a:latin typeface="NikoshBAN" pitchFamily="2" charset="0"/>
              <a:cs typeface="NikoshBAN" pitchFamily="2" charset="0"/>
            </a:endParaRPr>
          </a:p>
        </p:txBody>
      </p:sp>
      <p:pic>
        <p:nvPicPr>
          <p:cNvPr id="4" name="Picture 3" descr="images.jpg"/>
          <p:cNvPicPr>
            <a:picLocks noChangeAspect="1"/>
          </p:cNvPicPr>
          <p:nvPr/>
        </p:nvPicPr>
        <p:blipFill>
          <a:blip r:embed="rId2"/>
          <a:stretch>
            <a:fillRect/>
          </a:stretch>
        </p:blipFill>
        <p:spPr>
          <a:xfrm>
            <a:off x="1371600" y="685800"/>
            <a:ext cx="3124200" cy="20478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4" descr="index.jpg"/>
          <p:cNvPicPr>
            <a:picLocks noChangeAspect="1"/>
          </p:cNvPicPr>
          <p:nvPr/>
        </p:nvPicPr>
        <p:blipFill>
          <a:blip r:embed="rId3"/>
          <a:stretch>
            <a:fillRect/>
          </a:stretch>
        </p:blipFill>
        <p:spPr>
          <a:xfrm>
            <a:off x="4953000" y="609600"/>
            <a:ext cx="3429000" cy="2095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par>
                                <p:cTn id="8" presetID="21"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4)">
                                      <p:cBhvr>
                                        <p:cTn id="10" dur="2000"/>
                                        <p:tgtEl>
                                          <p:spTgt spid="5"/>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4)">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2000" fill="hold"/>
                                        <p:tgtEl>
                                          <p:spTgt spid="3"/>
                                        </p:tgtEl>
                                        <p:attrNameLst>
                                          <p:attrName>ppt_x</p:attrName>
                                        </p:attrNameLst>
                                      </p:cBhvr>
                                      <p:tavLst>
                                        <p:tav tm="0">
                                          <p:val>
                                            <p:strVal val="#ppt_x-.2"/>
                                          </p:val>
                                        </p:tav>
                                        <p:tav tm="100000">
                                          <p:val>
                                            <p:strVal val="#ppt_x"/>
                                          </p:val>
                                        </p:tav>
                                      </p:tavLst>
                                    </p:anim>
                                    <p:anim calcmode="lin" valueType="num">
                                      <p:cBhvr>
                                        <p:cTn id="19" dur="2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1263" y="3572470"/>
            <a:ext cx="219803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ধুলোবালি</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p:cNvSpPr txBox="1"/>
          <p:nvPr/>
        </p:nvSpPr>
        <p:spPr>
          <a:xfrm>
            <a:off x="533400" y="4648200"/>
            <a:ext cx="9144000" cy="1323439"/>
          </a:xfrm>
          <a:prstGeom prst="rect">
            <a:avLst/>
          </a:prstGeom>
          <a:noFill/>
        </p:spPr>
        <p:txBody>
          <a:bodyPr wrap="square" rtlCol="0">
            <a:spAutoFit/>
          </a:bodyPr>
          <a:lstStyle/>
          <a:p>
            <a:r>
              <a:rPr lang="bn-BD" sz="4000" dirty="0" smtClean="0">
                <a:latin typeface="NikoshBAN" pitchFamily="2" charset="0"/>
                <a:cs typeface="NikoshBAN" pitchFamily="2" charset="0"/>
              </a:rPr>
              <a:t>কম্পিউটারে ধুলো জমেছে কিনা মাঝেমাঝে দেখে পরিষ্কার করতে হবে।</a:t>
            </a:r>
            <a:endParaRPr lang="en-US" sz="4000" dirty="0">
              <a:latin typeface="NikoshBAN" pitchFamily="2" charset="0"/>
              <a:cs typeface="NikoshBAN" pitchFamily="2" charset="0"/>
            </a:endParaRPr>
          </a:p>
        </p:txBody>
      </p:sp>
      <p:pic>
        <p:nvPicPr>
          <p:cNvPr id="4" name="Picture 3" descr="Lp_dhakae-dhula.jpg"/>
          <p:cNvPicPr>
            <a:picLocks noChangeAspect="1"/>
          </p:cNvPicPr>
          <p:nvPr/>
        </p:nvPicPr>
        <p:blipFill>
          <a:blip r:embed="rId2"/>
          <a:stretch>
            <a:fillRect/>
          </a:stretch>
        </p:blipFill>
        <p:spPr>
          <a:xfrm>
            <a:off x="5029200" y="990600"/>
            <a:ext cx="3062246" cy="220980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20140720100306.jpg"/>
          <p:cNvPicPr>
            <a:picLocks noChangeAspect="1"/>
          </p:cNvPicPr>
          <p:nvPr/>
        </p:nvPicPr>
        <p:blipFill>
          <a:blip r:embed="rId3"/>
          <a:stretch>
            <a:fillRect/>
          </a:stretch>
        </p:blipFill>
        <p:spPr>
          <a:xfrm>
            <a:off x="1676400" y="914400"/>
            <a:ext cx="3048000" cy="2286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par>
                                <p:cTn id="10" presetID="53"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fltVal val="0"/>
                                          </p:val>
                                        </p:tav>
                                        <p:tav tm="100000">
                                          <p:val>
                                            <p:strVal val="#ppt_w"/>
                                          </p:val>
                                        </p:tav>
                                      </p:tavLst>
                                    </p:anim>
                                    <p:anim calcmode="lin" valueType="num">
                                      <p:cBhvr>
                                        <p:cTn id="13" dur="2000" fill="hold"/>
                                        <p:tgtEl>
                                          <p:spTgt spid="4"/>
                                        </p:tgtEl>
                                        <p:attrNameLst>
                                          <p:attrName>ppt_h</p:attrName>
                                        </p:attrNameLst>
                                      </p:cBhvr>
                                      <p:tavLst>
                                        <p:tav tm="0">
                                          <p:val>
                                            <p:fltVal val="0"/>
                                          </p:val>
                                        </p:tav>
                                        <p:tav tm="100000">
                                          <p:val>
                                            <p:strVal val="#ppt_h"/>
                                          </p:val>
                                        </p:tav>
                                      </p:tavLst>
                                    </p:anim>
                                    <p:animEffect transition="in" filter="fade">
                                      <p:cBhvr>
                                        <p:cTn id="14" dur="2000"/>
                                        <p:tgtEl>
                                          <p:spTgt spid="4"/>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animEffect transition="in" filter="fade">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3"/>
                                        </p:tgtEl>
                                        <p:attrNameLst>
                                          <p:attrName>style.visibility</p:attrName>
                                        </p:attrNameLst>
                                      </p:cBhvr>
                                      <p:to>
                                        <p:strVal val="visible"/>
                                      </p:to>
                                    </p:set>
                                    <p:anim calcmode="discrete" valueType="clr">
                                      <p:cBhvr override="childStyle">
                                        <p:cTn id="2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3"/>
                                        </p:tgtEl>
                                        <p:attrNameLst>
                                          <p:attrName>fillcolor</p:attrName>
                                        </p:attrNameLst>
                                      </p:cBhvr>
                                      <p:tavLst>
                                        <p:tav tm="0">
                                          <p:val>
                                            <p:clrVal>
                                              <a:schemeClr val="accent2"/>
                                            </p:clrVal>
                                          </p:val>
                                        </p:tav>
                                        <p:tav tm="50000">
                                          <p:val>
                                            <p:clrVal>
                                              <a:schemeClr val="hlink"/>
                                            </p:clrVal>
                                          </p:val>
                                        </p:tav>
                                      </p:tavLst>
                                    </p:anim>
                                    <p:set>
                                      <p:cBhvr>
                                        <p:cTn id="26"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6147" y="609600"/>
            <a:ext cx="4288354"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কম্পিউটার ভাইরাস</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pic>
        <p:nvPicPr>
          <p:cNvPr id="3" name="Picture 2" descr="vi.jpg"/>
          <p:cNvPicPr>
            <a:picLocks noChangeAspect="1"/>
          </p:cNvPicPr>
          <p:nvPr/>
        </p:nvPicPr>
        <p:blipFill>
          <a:blip r:embed="rId2"/>
          <a:stretch>
            <a:fillRect/>
          </a:stretch>
        </p:blipFill>
        <p:spPr>
          <a:xfrm>
            <a:off x="3886200" y="1828800"/>
            <a:ext cx="1781175" cy="2562225"/>
          </a:xfrm>
          <a:prstGeom prst="rect">
            <a:avLst/>
          </a:prstGeom>
        </p:spPr>
      </p:pic>
      <p:pic>
        <p:nvPicPr>
          <p:cNvPr id="4" name="Picture 3" descr="vi1.jpg"/>
          <p:cNvPicPr>
            <a:picLocks noChangeAspect="1"/>
          </p:cNvPicPr>
          <p:nvPr/>
        </p:nvPicPr>
        <p:blipFill>
          <a:blip r:embed="rId3"/>
          <a:stretch>
            <a:fillRect/>
          </a:stretch>
        </p:blipFill>
        <p:spPr>
          <a:xfrm>
            <a:off x="6400800" y="1905000"/>
            <a:ext cx="1866900" cy="2447925"/>
          </a:xfrm>
          <a:prstGeom prst="rect">
            <a:avLst/>
          </a:prstGeom>
        </p:spPr>
      </p:pic>
      <p:pic>
        <p:nvPicPr>
          <p:cNvPr id="5" name="Picture 4" descr="vi2.jpg"/>
          <p:cNvPicPr>
            <a:picLocks noChangeAspect="1"/>
          </p:cNvPicPr>
          <p:nvPr/>
        </p:nvPicPr>
        <p:blipFill>
          <a:blip r:embed="rId4"/>
          <a:stretch>
            <a:fillRect/>
          </a:stretch>
        </p:blipFill>
        <p:spPr>
          <a:xfrm>
            <a:off x="1143000" y="1905000"/>
            <a:ext cx="2038350" cy="2247900"/>
          </a:xfrm>
          <a:prstGeom prst="rect">
            <a:avLst/>
          </a:prstGeom>
        </p:spPr>
      </p:pic>
      <p:sp>
        <p:nvSpPr>
          <p:cNvPr id="6" name="TextBox 5"/>
          <p:cNvSpPr txBox="1"/>
          <p:nvPr/>
        </p:nvSpPr>
        <p:spPr>
          <a:xfrm>
            <a:off x="1447800" y="4648200"/>
            <a:ext cx="7696200" cy="1815882"/>
          </a:xfrm>
          <a:prstGeom prst="rect">
            <a:avLst/>
          </a:prstGeom>
          <a:noFill/>
        </p:spPr>
        <p:txBody>
          <a:bodyPr wrap="square" rtlCol="0">
            <a:spAutoFit/>
          </a:bodyPr>
          <a:lstStyle/>
          <a:p>
            <a:r>
              <a:rPr lang="bn-BD" sz="2800" dirty="0" smtClean="0">
                <a:latin typeface="NikoshBAN" pitchFamily="2" charset="0"/>
                <a:cs typeface="NikoshBAN" pitchFamily="2" charset="0"/>
              </a:rPr>
              <a:t>মানুষের তৈরি কম্পিউটার ভাইরাস একটি ছোট প্রোগ্রাম ছাড়া আর কিছু নয়।ভাইরাসের কারণে কম্পিউর ঠিক করে কাজ করতে পারে না। কম্পিঊটার ব্যবহার নিয়ে সতর্ক না থাকলে কম্পিঊটার ভাইরাস  আমাদের অনেক যন্ত্রনার কারণ হতে পারে।</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heel(4)">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1" y="533400"/>
            <a:ext cx="3657599" cy="830997"/>
          </a:xfrm>
          <a:prstGeom prst="rect">
            <a:avLst/>
          </a:prstGeom>
        </p:spPr>
        <p:txBody>
          <a:bodyPr wrap="square">
            <a:spAutoFit/>
          </a:bodyPr>
          <a:lstStyle/>
          <a:p>
            <a:r>
              <a:rPr lang="bn-BD"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একক কাজ</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pic>
        <p:nvPicPr>
          <p:cNvPr id="6" name="Picture 5" descr="SAM_3586.JPG"/>
          <p:cNvPicPr>
            <a:picLocks noChangeAspect="1"/>
          </p:cNvPicPr>
          <p:nvPr/>
        </p:nvPicPr>
        <p:blipFill>
          <a:blip r:embed="rId2" cstate="print"/>
          <a:stretch>
            <a:fillRect/>
          </a:stretch>
        </p:blipFill>
        <p:spPr>
          <a:xfrm>
            <a:off x="533400" y="609600"/>
            <a:ext cx="2971800" cy="1981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SAM_3586.JPG"/>
          <p:cNvPicPr>
            <a:picLocks noChangeAspect="1"/>
          </p:cNvPicPr>
          <p:nvPr/>
        </p:nvPicPr>
        <p:blipFill>
          <a:blip r:embed="rId2" cstate="print"/>
          <a:stretch>
            <a:fillRect/>
          </a:stretch>
        </p:blipFill>
        <p:spPr>
          <a:xfrm>
            <a:off x="7010400" y="533400"/>
            <a:ext cx="2971800" cy="1981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p:cNvSpPr txBox="1"/>
          <p:nvPr/>
        </p:nvSpPr>
        <p:spPr>
          <a:xfrm>
            <a:off x="1828800" y="4495800"/>
            <a:ext cx="7696200" cy="769441"/>
          </a:xfrm>
          <a:prstGeom prst="rect">
            <a:avLst/>
          </a:prstGeom>
          <a:noFill/>
        </p:spPr>
        <p:txBody>
          <a:bodyPr wrap="square" rtlCol="0">
            <a:spAutoFit/>
          </a:bodyPr>
          <a:lstStyle/>
          <a:p>
            <a:r>
              <a:rPr lang="bn-BD" sz="4400" dirty="0" smtClean="0">
                <a:latin typeface="NikoshBAN" pitchFamily="2" charset="0"/>
                <a:cs typeface="NikoshBAN" pitchFamily="2" charset="0"/>
              </a:rPr>
              <a:t>মনিটর কিভাবে পরিষ্কার করতে হয়?</a:t>
            </a:r>
            <a:endParaRPr lang="en-US" sz="4400" dirty="0">
              <a:latin typeface="NikoshBAN" pitchFamily="2" charset="0"/>
              <a:cs typeface="NikoshBAN" pitchFamily="2" charset="0"/>
            </a:endParaRPr>
          </a:p>
        </p:txBody>
      </p:sp>
      <p:pic>
        <p:nvPicPr>
          <p:cNvPr id="11" name="Picture 10" descr="g.jpg"/>
          <p:cNvPicPr>
            <a:picLocks noChangeAspect="1"/>
          </p:cNvPicPr>
          <p:nvPr/>
        </p:nvPicPr>
        <p:blipFill>
          <a:blip r:embed="rId3"/>
          <a:stretch>
            <a:fillRect/>
          </a:stretch>
        </p:blipFill>
        <p:spPr>
          <a:xfrm>
            <a:off x="3428999" y="2184123"/>
            <a:ext cx="3307079" cy="22029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2"/>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2000"/>
                                        <p:tgtEl>
                                          <p:spTgt spid="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ppt_x</p:attrName>
                                        </p:attrNameLst>
                                      </p:cBhvr>
                                      <p:tavLst>
                                        <p:tav tm="0">
                                          <p:val>
                                            <p:strVal val="#ppt_x-.2"/>
                                          </p:val>
                                        </p:tav>
                                        <p:tav tm="100000">
                                          <p:val>
                                            <p:strVal val="#ppt_x"/>
                                          </p:val>
                                        </p:tav>
                                      </p:tavLst>
                                    </p:anim>
                                    <p:anim calcmode="lin" valueType="num">
                                      <p:cBhvr>
                                        <p:cTn id="13"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2000"/>
                                        <p:tgtEl>
                                          <p:spTgt spid="4"/>
                                        </p:tgtEl>
                                      </p:cBhvr>
                                    </p:animEffect>
                                  </p:childTnLst>
                                </p:cTn>
                              </p:par>
                              <p:par>
                                <p:cTn id="15" presetID="29"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2000" fill="hold"/>
                                        <p:tgtEl>
                                          <p:spTgt spid="7"/>
                                        </p:tgtEl>
                                        <p:attrNameLst>
                                          <p:attrName>ppt_x</p:attrName>
                                        </p:attrNameLst>
                                      </p:cBhvr>
                                      <p:tavLst>
                                        <p:tav tm="0">
                                          <p:val>
                                            <p:strVal val="#ppt_x-.2"/>
                                          </p:val>
                                        </p:tav>
                                        <p:tav tm="100000">
                                          <p:val>
                                            <p:strVal val="#ppt_x"/>
                                          </p:val>
                                        </p:tav>
                                      </p:tavLst>
                                    </p:anim>
                                    <p:anim calcmode="lin" valueType="num">
                                      <p:cBhvr>
                                        <p:cTn id="18"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2000" fill="hold"/>
                                        <p:tgtEl>
                                          <p:spTgt spid="11"/>
                                        </p:tgtEl>
                                        <p:attrNameLst>
                                          <p:attrName>ppt_w</p:attrName>
                                        </p:attrNameLst>
                                      </p:cBhvr>
                                      <p:tavLst>
                                        <p:tav tm="0">
                                          <p:val>
                                            <p:fltVal val="0"/>
                                          </p:val>
                                        </p:tav>
                                        <p:tav tm="100000">
                                          <p:val>
                                            <p:strVal val="#ppt_w"/>
                                          </p:val>
                                        </p:tav>
                                      </p:tavLst>
                                    </p:anim>
                                    <p:anim calcmode="lin" valueType="num">
                                      <p:cBhvr>
                                        <p:cTn id="25" dur="2000" fill="hold"/>
                                        <p:tgtEl>
                                          <p:spTgt spid="11"/>
                                        </p:tgtEl>
                                        <p:attrNameLst>
                                          <p:attrName>ppt_h</p:attrName>
                                        </p:attrNameLst>
                                      </p:cBhvr>
                                      <p:tavLst>
                                        <p:tav tm="0">
                                          <p:val>
                                            <p:fltVal val="0"/>
                                          </p:val>
                                        </p:tav>
                                        <p:tav tm="100000">
                                          <p:val>
                                            <p:strVal val="#ppt_h"/>
                                          </p:val>
                                        </p:tav>
                                      </p:tavLst>
                                    </p:anim>
                                    <p:animEffect transition="in" filter="fade">
                                      <p:cBhvr>
                                        <p:cTn id="26" dur="2000"/>
                                        <p:tgtEl>
                                          <p:spTgt spid="11"/>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2000" fill="hold"/>
                                        <p:tgtEl>
                                          <p:spTgt spid="10"/>
                                        </p:tgtEl>
                                        <p:attrNameLst>
                                          <p:attrName>ppt_w</p:attrName>
                                        </p:attrNameLst>
                                      </p:cBhvr>
                                      <p:tavLst>
                                        <p:tav tm="0">
                                          <p:val>
                                            <p:fltVal val="0"/>
                                          </p:val>
                                        </p:tav>
                                        <p:tav tm="100000">
                                          <p:val>
                                            <p:strVal val="#ppt_w"/>
                                          </p:val>
                                        </p:tav>
                                      </p:tavLst>
                                    </p:anim>
                                    <p:anim calcmode="lin" valueType="num">
                                      <p:cBhvr>
                                        <p:cTn id="30" dur="2000" fill="hold"/>
                                        <p:tgtEl>
                                          <p:spTgt spid="10"/>
                                        </p:tgtEl>
                                        <p:attrNameLst>
                                          <p:attrName>ppt_h</p:attrName>
                                        </p:attrNameLst>
                                      </p:cBhvr>
                                      <p:tavLst>
                                        <p:tav tm="0">
                                          <p:val>
                                            <p:fltVal val="0"/>
                                          </p:val>
                                        </p:tav>
                                        <p:tav tm="100000">
                                          <p:val>
                                            <p:strVal val="#ppt_h"/>
                                          </p:val>
                                        </p:tav>
                                      </p:tavLst>
                                    </p:anim>
                                    <p:animEffect transition="in" filter="fade">
                                      <p:cBhvr>
                                        <p:cTn id="3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_6061.JPG"/>
          <p:cNvPicPr>
            <a:picLocks noChangeAspect="1"/>
          </p:cNvPicPr>
          <p:nvPr/>
        </p:nvPicPr>
        <p:blipFill>
          <a:blip r:embed="rId2"/>
          <a:stretch>
            <a:fillRect/>
          </a:stretch>
        </p:blipFill>
        <p:spPr>
          <a:xfrm>
            <a:off x="7239000" y="381000"/>
            <a:ext cx="2939214" cy="21803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7505240" y="533400"/>
            <a:ext cx="2476960" cy="923330"/>
          </a:xfrm>
          <a:prstGeom prst="rect">
            <a:avLst/>
          </a:prstGeom>
        </p:spPr>
        <p:txBody>
          <a:bodyPr wrap="none">
            <a:spAutoFit/>
          </a:bodyPr>
          <a:lstStyle/>
          <a:p>
            <a:pPr algn="ctr"/>
            <a:r>
              <a:rPr lang="bn-BD"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দলীয় কাজ</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Picture 4" descr="fh.jpg"/>
          <p:cNvPicPr>
            <a:picLocks noChangeAspect="1"/>
          </p:cNvPicPr>
          <p:nvPr/>
        </p:nvPicPr>
        <p:blipFill>
          <a:blip r:embed="rId3"/>
          <a:stretch>
            <a:fillRect/>
          </a:stretch>
        </p:blipFill>
        <p:spPr>
          <a:xfrm>
            <a:off x="1286865" y="838200"/>
            <a:ext cx="4885335" cy="3200400"/>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1143000" y="4572000"/>
            <a:ext cx="7620000" cy="1323439"/>
          </a:xfrm>
          <a:prstGeom prst="rect">
            <a:avLst/>
          </a:prstGeom>
          <a:noFill/>
        </p:spPr>
        <p:txBody>
          <a:bodyPr wrap="square" rtlCol="0">
            <a:spAutoFit/>
          </a:bodyPr>
          <a:lstStyle/>
          <a:p>
            <a:pPr algn="ctr"/>
            <a:r>
              <a:rPr lang="bn-BD" sz="4000" dirty="0" smtClean="0">
                <a:latin typeface="NikoshBAN" pitchFamily="2" charset="0"/>
                <a:cs typeface="NikoshBAN" pitchFamily="2" charset="0"/>
              </a:rPr>
              <a:t>উপরের ডিভাইসটি  কি কি দিয়ে পরিষ্কার করলে ভাল হয়   স্বপক্ষে এবং বিপক্ষে লেখ?</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000" fill="hold"/>
                                        <p:tgtEl>
                                          <p:spTgt spid="3"/>
                                        </p:tgtEl>
                                        <p:attrNameLst>
                                          <p:attrName>ppt_w</p:attrName>
                                        </p:attrNameLst>
                                      </p:cBhvr>
                                      <p:tavLst>
                                        <p:tav tm="0">
                                          <p:val>
                                            <p:fltVal val="0"/>
                                          </p:val>
                                        </p:tav>
                                        <p:tav tm="100000">
                                          <p:val>
                                            <p:strVal val="#ppt_w"/>
                                          </p:val>
                                        </p:tav>
                                      </p:tavLst>
                                    </p:anim>
                                    <p:anim calcmode="lin" valueType="num">
                                      <p:cBhvr>
                                        <p:cTn id="13" dur="2000" fill="hold"/>
                                        <p:tgtEl>
                                          <p:spTgt spid="3"/>
                                        </p:tgtEl>
                                        <p:attrNameLst>
                                          <p:attrName>ppt_h</p:attrName>
                                        </p:attrNameLst>
                                      </p:cBhvr>
                                      <p:tavLst>
                                        <p:tav tm="0">
                                          <p:val>
                                            <p:fltVal val="0"/>
                                          </p:val>
                                        </p:tav>
                                        <p:tav tm="100000">
                                          <p:val>
                                            <p:strVal val="#ppt_h"/>
                                          </p:val>
                                        </p:tav>
                                      </p:tavLst>
                                    </p:anim>
                                    <p:animEffect transition="in" filter="fade">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strVal val="#ppt_w*0.70"/>
                                          </p:val>
                                        </p:tav>
                                        <p:tav tm="100000">
                                          <p:val>
                                            <p:strVal val="#ppt_w"/>
                                          </p:val>
                                        </p:tav>
                                      </p:tavLst>
                                    </p:anim>
                                    <p:anim calcmode="lin" valueType="num">
                                      <p:cBhvr>
                                        <p:cTn id="26" dur="1000" fill="hold"/>
                                        <p:tgtEl>
                                          <p:spTgt spid="6"/>
                                        </p:tgtEl>
                                        <p:attrNameLst>
                                          <p:attrName>ppt_h</p:attrName>
                                        </p:attrNameLst>
                                      </p:cBhvr>
                                      <p:tavLst>
                                        <p:tav tm="0">
                                          <p:val>
                                            <p:strVal val="#ppt_h"/>
                                          </p:val>
                                        </p:tav>
                                        <p:tav tm="100000">
                                          <p:val>
                                            <p:strVal val="#ppt_h"/>
                                          </p:val>
                                        </p:tav>
                                      </p:tavLst>
                                    </p:anim>
                                    <p:animEffect transition="in" filter="fad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8077200" y="1524000"/>
            <a:ext cx="2285999" cy="2133600"/>
            <a:chOff x="4244788" y="7506930"/>
            <a:chExt cx="3352798" cy="1981200"/>
          </a:xfrm>
        </p:grpSpPr>
        <p:sp>
          <p:nvSpPr>
            <p:cNvPr id="30" name="Oval 29"/>
            <p:cNvSpPr/>
            <p:nvPr/>
          </p:nvSpPr>
          <p:spPr>
            <a:xfrm>
              <a:off x="4244788" y="7506930"/>
              <a:ext cx="3352798" cy="19812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381599" y="8065118"/>
              <a:ext cx="3162202" cy="534888"/>
            </a:xfrm>
            <a:prstGeom prst="rect">
              <a:avLst/>
            </a:prstGeom>
          </p:spPr>
          <p:txBody>
            <a:bodyPr wrap="square">
              <a:spAutoFit/>
            </a:bodyPr>
            <a:lstStyle/>
            <a:p>
              <a:pPr algn="ctr"/>
              <a:r>
                <a:rPr lang="bn-BD" sz="28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এসো আবার চেষ্টা করি</a:t>
              </a:r>
              <a:endParaRPr lang="en-US" sz="28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endParaRPr>
            </a:p>
          </p:txBody>
        </p:sp>
      </p:grpSp>
      <p:grpSp>
        <p:nvGrpSpPr>
          <p:cNvPr id="26" name="Group 25"/>
          <p:cNvGrpSpPr/>
          <p:nvPr/>
        </p:nvGrpSpPr>
        <p:grpSpPr>
          <a:xfrm>
            <a:off x="8155487" y="1600200"/>
            <a:ext cx="2131513" cy="1907921"/>
            <a:chOff x="4749799" y="6622063"/>
            <a:chExt cx="3402117" cy="2475552"/>
          </a:xfrm>
          <a:gradFill>
            <a:gsLst>
              <a:gs pos="0">
                <a:srgbClr val="000000"/>
              </a:gs>
              <a:gs pos="39999">
                <a:srgbClr val="0A128C"/>
              </a:gs>
              <a:gs pos="70000">
                <a:srgbClr val="181CC7"/>
              </a:gs>
              <a:gs pos="88000">
                <a:srgbClr val="7005D4"/>
              </a:gs>
              <a:gs pos="100000">
                <a:srgbClr val="8C3D91"/>
              </a:gs>
            </a:gsLst>
            <a:lin ang="5400000" scaled="0"/>
          </a:gradFill>
        </p:grpSpPr>
        <p:sp>
          <p:nvSpPr>
            <p:cNvPr id="27" name="Oval 26"/>
            <p:cNvSpPr/>
            <p:nvPr/>
          </p:nvSpPr>
          <p:spPr>
            <a:xfrm>
              <a:off x="4749799" y="6622063"/>
              <a:ext cx="3402117" cy="247555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111337" y="7314156"/>
              <a:ext cx="2432463" cy="1237966"/>
            </a:xfrm>
            <a:prstGeom prst="rect">
              <a:avLst/>
            </a:prstGeom>
            <a:grpFill/>
          </p:spPr>
          <p:txBody>
            <a:bodyPr wrap="square">
              <a:spAutoFit/>
            </a:bodyPr>
            <a:lstStyle/>
            <a:p>
              <a:pPr algn="ctr"/>
              <a:r>
                <a:rPr lang="bn-BD" sz="28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এসো আবার চেষ্টা করি</a:t>
              </a:r>
              <a:endParaRPr lang="en-US" sz="28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endParaRPr>
            </a:p>
          </p:txBody>
        </p:sp>
      </p:grpSp>
      <p:sp>
        <p:nvSpPr>
          <p:cNvPr id="2" name="Rectangle 1"/>
          <p:cNvSpPr/>
          <p:nvPr/>
        </p:nvSpPr>
        <p:spPr>
          <a:xfrm>
            <a:off x="4267200" y="524470"/>
            <a:ext cx="182934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মূল্যায়ন</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
        <p:nvSpPr>
          <p:cNvPr id="3" name="TextBox 2"/>
          <p:cNvSpPr txBox="1"/>
          <p:nvPr/>
        </p:nvSpPr>
        <p:spPr>
          <a:xfrm>
            <a:off x="1066800" y="1905000"/>
            <a:ext cx="7391400" cy="646331"/>
          </a:xfrm>
          <a:prstGeom prst="rect">
            <a:avLst/>
          </a:prstGeom>
          <a:noFill/>
        </p:spPr>
        <p:txBody>
          <a:bodyPr wrap="square" rtlCol="0">
            <a:spAutoFit/>
          </a:bodyPr>
          <a:lstStyle/>
          <a:p>
            <a:r>
              <a:rPr lang="bn-BD" sz="3600" dirty="0" smtClean="0">
                <a:latin typeface="NikoshBAN" pitchFamily="2" charset="0"/>
                <a:cs typeface="NikoshBAN" pitchFamily="2" charset="0"/>
              </a:rPr>
              <a:t>কিবোর্ড কিসের সাহায্যে পরিষ্কার করতে হয়।</a:t>
            </a:r>
            <a:endParaRPr lang="en-US" sz="3600" dirty="0">
              <a:latin typeface="NikoshBAN" pitchFamily="2" charset="0"/>
              <a:cs typeface="NikoshBAN" pitchFamily="2" charset="0"/>
            </a:endParaRPr>
          </a:p>
        </p:txBody>
      </p:sp>
      <p:sp>
        <p:nvSpPr>
          <p:cNvPr id="4" name="TextBox 3"/>
          <p:cNvSpPr txBox="1"/>
          <p:nvPr/>
        </p:nvSpPr>
        <p:spPr>
          <a:xfrm>
            <a:off x="914400" y="3239869"/>
            <a:ext cx="3124200" cy="646331"/>
          </a:xfrm>
          <a:prstGeom prst="rect">
            <a:avLst/>
          </a:prstGeom>
          <a:noFill/>
        </p:spPr>
        <p:txBody>
          <a:bodyPr wrap="square" rtlCol="0">
            <a:spAutoFit/>
          </a:bodyPr>
          <a:lstStyle/>
          <a:p>
            <a:r>
              <a:rPr lang="bn-BD" sz="2800" dirty="0" smtClean="0">
                <a:latin typeface="NikoshBAN" pitchFamily="2" charset="0"/>
                <a:cs typeface="NikoshBAN" pitchFamily="2" charset="0"/>
              </a:rPr>
              <a:t>(</a:t>
            </a:r>
            <a:r>
              <a:rPr lang="bn-BD" sz="3600" dirty="0" smtClean="0">
                <a:latin typeface="NikoshBAN" pitchFamily="2" charset="0"/>
                <a:cs typeface="NikoshBAN" pitchFamily="2" charset="0"/>
              </a:rPr>
              <a:t>ক) গ্লাস ক্লিনার</a:t>
            </a:r>
            <a:endParaRPr lang="en-US" sz="3600" dirty="0">
              <a:latin typeface="NikoshBAN" pitchFamily="2" charset="0"/>
              <a:cs typeface="NikoshBAN" pitchFamily="2" charset="0"/>
            </a:endParaRPr>
          </a:p>
        </p:txBody>
      </p:sp>
      <p:sp>
        <p:nvSpPr>
          <p:cNvPr id="5" name="TextBox 4"/>
          <p:cNvSpPr txBox="1"/>
          <p:nvPr/>
        </p:nvSpPr>
        <p:spPr>
          <a:xfrm>
            <a:off x="4800600" y="3048000"/>
            <a:ext cx="3810000" cy="646331"/>
          </a:xfrm>
          <a:prstGeom prst="rect">
            <a:avLst/>
          </a:prstGeom>
          <a:noFill/>
        </p:spPr>
        <p:txBody>
          <a:bodyPr wrap="square" rtlCol="0">
            <a:spAutoFit/>
          </a:bodyPr>
          <a:lstStyle/>
          <a:p>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(খ) কটন  বাড </a:t>
            </a:r>
            <a:endParaRPr lang="en-US" sz="3600" dirty="0">
              <a:latin typeface="NikoshBAN" pitchFamily="2" charset="0"/>
              <a:cs typeface="NikoshBAN" pitchFamily="2" charset="0"/>
            </a:endParaRPr>
          </a:p>
        </p:txBody>
      </p:sp>
      <p:sp>
        <p:nvSpPr>
          <p:cNvPr id="6" name="TextBox 5"/>
          <p:cNvSpPr txBox="1"/>
          <p:nvPr/>
        </p:nvSpPr>
        <p:spPr>
          <a:xfrm>
            <a:off x="4648200" y="4626114"/>
            <a:ext cx="3810000" cy="707886"/>
          </a:xfrm>
          <a:prstGeom prst="rect">
            <a:avLst/>
          </a:prstGeom>
          <a:noFill/>
        </p:spPr>
        <p:txBody>
          <a:bodyPr wrap="square" rtlCol="0">
            <a:spAutoFit/>
          </a:bodyPr>
          <a:lstStyle/>
          <a:p>
            <a:pPr algn="ctr"/>
            <a:r>
              <a:rPr lang="bn-BD" sz="3600" dirty="0" smtClean="0">
                <a:latin typeface="NikoshBAN" pitchFamily="2" charset="0"/>
                <a:cs typeface="NikoshBAN" pitchFamily="2" charset="0"/>
              </a:rPr>
              <a:t>(</a:t>
            </a:r>
            <a:r>
              <a:rPr lang="bn-BD" sz="4000" dirty="0" smtClean="0">
                <a:latin typeface="NikoshBAN" pitchFamily="2" charset="0"/>
                <a:cs typeface="NikoshBAN" pitchFamily="2" charset="0"/>
              </a:rPr>
              <a:t>গ</a:t>
            </a:r>
            <a:r>
              <a:rPr lang="bn-BD" sz="3600" dirty="0" smtClean="0">
                <a:latin typeface="NikoshBAN" pitchFamily="2" charset="0"/>
                <a:cs typeface="NikoshBAN" pitchFamily="2" charset="0"/>
              </a:rPr>
              <a:t>) নরম সুতি কাপড়</a:t>
            </a:r>
            <a:endParaRPr lang="en-US" sz="3600" dirty="0">
              <a:latin typeface="NikoshBAN" pitchFamily="2" charset="0"/>
              <a:cs typeface="NikoshBAN" pitchFamily="2" charset="0"/>
            </a:endParaRPr>
          </a:p>
        </p:txBody>
      </p:sp>
      <p:sp>
        <p:nvSpPr>
          <p:cNvPr id="7" name="TextBox 6"/>
          <p:cNvSpPr txBox="1"/>
          <p:nvPr/>
        </p:nvSpPr>
        <p:spPr>
          <a:xfrm>
            <a:off x="914400" y="4916269"/>
            <a:ext cx="2362200" cy="646331"/>
          </a:xfrm>
          <a:prstGeom prst="rect">
            <a:avLst/>
          </a:prstGeom>
          <a:noFill/>
        </p:spPr>
        <p:txBody>
          <a:bodyPr wrap="square" rtlCol="0">
            <a:spAutoFit/>
          </a:bodyPr>
          <a:lstStyle/>
          <a:p>
            <a:r>
              <a:rPr lang="bn-BD" sz="3600" dirty="0" smtClean="0">
                <a:latin typeface="NikoshBAN" pitchFamily="2" charset="0"/>
                <a:cs typeface="NikoshBAN" pitchFamily="2" charset="0"/>
              </a:rPr>
              <a:t>(ঘ) পানি</a:t>
            </a:r>
            <a:endParaRPr lang="en-US" sz="3600" dirty="0">
              <a:latin typeface="NikoshBAN" pitchFamily="2" charset="0"/>
              <a:cs typeface="NikoshBAN" pitchFamily="2" charset="0"/>
            </a:endParaRPr>
          </a:p>
        </p:txBody>
      </p:sp>
      <p:grpSp>
        <p:nvGrpSpPr>
          <p:cNvPr id="25" name="Group 24"/>
          <p:cNvGrpSpPr/>
          <p:nvPr/>
        </p:nvGrpSpPr>
        <p:grpSpPr>
          <a:xfrm>
            <a:off x="8077200" y="1447800"/>
            <a:ext cx="2286000" cy="2209800"/>
            <a:chOff x="4602750" y="4711700"/>
            <a:chExt cx="3093450" cy="2393950"/>
          </a:xfrm>
          <a:blipFill>
            <a:blip r:embed="rId4"/>
            <a:tile tx="0" ty="0" sx="100000" sy="100000" flip="none" algn="tl"/>
          </a:blipFill>
        </p:grpSpPr>
        <p:sp>
          <p:nvSpPr>
            <p:cNvPr id="11" name="Oval 10"/>
            <p:cNvSpPr/>
            <p:nvPr/>
          </p:nvSpPr>
          <p:spPr>
            <a:xfrm>
              <a:off x="4602750" y="4711700"/>
              <a:ext cx="3093450" cy="239395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925295" y="5486400"/>
              <a:ext cx="2618504" cy="954107"/>
            </a:xfrm>
            <a:prstGeom prst="rect">
              <a:avLst/>
            </a:prstGeom>
            <a:grpFill/>
          </p:spPr>
          <p:txBody>
            <a:bodyPr wrap="square">
              <a:spAutoFit/>
            </a:bodyPr>
            <a:lstStyle/>
            <a:p>
              <a:pPr algn="ctr"/>
              <a:r>
                <a:rPr lang="bn-BD" sz="28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এসো আবার চেষ্টা করি</a:t>
              </a:r>
              <a:endParaRPr lang="en-US" sz="28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endParaRPr>
            </a:p>
          </p:txBody>
        </p:sp>
      </p:grpSp>
      <p:grpSp>
        <p:nvGrpSpPr>
          <p:cNvPr id="18" name="Group 17"/>
          <p:cNvGrpSpPr/>
          <p:nvPr/>
        </p:nvGrpSpPr>
        <p:grpSpPr>
          <a:xfrm>
            <a:off x="838200" y="4648200"/>
            <a:ext cx="2590800" cy="1295400"/>
            <a:chOff x="1981200" y="5181600"/>
            <a:chExt cx="2895600" cy="1219200"/>
          </a:xfrm>
        </p:grpSpPr>
        <p:sp>
          <p:nvSpPr>
            <p:cNvPr id="17" name="Flowchart: Connector 16"/>
            <p:cNvSpPr/>
            <p:nvPr/>
          </p:nvSpPr>
          <p:spPr>
            <a:xfrm>
              <a:off x="1981200" y="5181600"/>
              <a:ext cx="2895600" cy="1219200"/>
            </a:xfrm>
            <a:prstGeom prst="flowChartConnector">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133600" y="5334000"/>
              <a:ext cx="1866216"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bn-BD"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ভূল উত্তর</a:t>
              </a:r>
              <a:endParaRPr lang="en-US" sz="4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endParaRPr>
            </a:p>
          </p:txBody>
        </p:sp>
      </p:grpSp>
      <p:grpSp>
        <p:nvGrpSpPr>
          <p:cNvPr id="19" name="Group 18"/>
          <p:cNvGrpSpPr/>
          <p:nvPr/>
        </p:nvGrpSpPr>
        <p:grpSpPr>
          <a:xfrm>
            <a:off x="4876800" y="2971800"/>
            <a:ext cx="3124200" cy="1219200"/>
            <a:chOff x="1981200" y="5257800"/>
            <a:chExt cx="2057400" cy="1143000"/>
          </a:xfrm>
        </p:grpSpPr>
        <p:sp>
          <p:nvSpPr>
            <p:cNvPr id="20" name="Flowchart: Connector 19"/>
            <p:cNvSpPr/>
            <p:nvPr/>
          </p:nvSpPr>
          <p:spPr>
            <a:xfrm>
              <a:off x="1981200" y="5257800"/>
              <a:ext cx="2057400" cy="1143000"/>
            </a:xfrm>
            <a:prstGeom prst="flowChartConnector">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133600" y="5334000"/>
              <a:ext cx="1866216"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bn-BD"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ভূল উত্তর</a:t>
              </a:r>
              <a:endParaRPr lang="en-US" sz="4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endParaRPr>
            </a:p>
          </p:txBody>
        </p:sp>
      </p:grpSp>
      <p:grpSp>
        <p:nvGrpSpPr>
          <p:cNvPr id="22" name="Group 21"/>
          <p:cNvGrpSpPr/>
          <p:nvPr/>
        </p:nvGrpSpPr>
        <p:grpSpPr>
          <a:xfrm>
            <a:off x="685800" y="2971800"/>
            <a:ext cx="2819400" cy="1143000"/>
            <a:chOff x="1981200" y="5257800"/>
            <a:chExt cx="2057400" cy="1143000"/>
          </a:xfrm>
        </p:grpSpPr>
        <p:sp>
          <p:nvSpPr>
            <p:cNvPr id="23" name="Flowchart: Connector 22"/>
            <p:cNvSpPr/>
            <p:nvPr/>
          </p:nvSpPr>
          <p:spPr>
            <a:xfrm>
              <a:off x="1981200" y="5257800"/>
              <a:ext cx="2057400" cy="1143000"/>
            </a:xfrm>
            <a:prstGeom prst="flowChartConnector">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133600" y="5569803"/>
              <a:ext cx="1866216" cy="83099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bn-BD"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rPr>
                <a:t>ভূল উত্তর</a:t>
              </a:r>
              <a:endParaRPr lang="en-US" sz="4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NikoshBAN" pitchFamily="2" charset="0"/>
                <a:cs typeface="NikoshBAN" pitchFamily="2" charset="0"/>
              </a:endParaRPr>
            </a:p>
          </p:txBody>
        </p:sp>
      </p:grpSp>
      <p:sp>
        <p:nvSpPr>
          <p:cNvPr id="34" name="TextBox 33"/>
          <p:cNvSpPr txBox="1"/>
          <p:nvPr/>
        </p:nvSpPr>
        <p:spPr>
          <a:xfrm>
            <a:off x="762000" y="228601"/>
            <a:ext cx="2743200" cy="2062103"/>
          </a:xfrm>
          <a:prstGeom prst="rect">
            <a:avLst/>
          </a:prstGeom>
          <a:noFill/>
        </p:spPr>
        <p:txBody>
          <a:bodyPr wrap="square" rtlCol="0">
            <a:spAutoFit/>
          </a:bodyPr>
          <a:lstStyle/>
          <a:p>
            <a:r>
              <a:rPr lang="bn-BD" sz="3200" dirty="0" smtClean="0">
                <a:latin typeface="NikoshBAN" pitchFamily="2" charset="0"/>
                <a:cs typeface="NikoshBAN" pitchFamily="2" charset="0"/>
              </a:rPr>
              <a:t>ক্লিক করে সঠিক উত্তর জেনে নেই</a:t>
            </a:r>
          </a:p>
          <a:p>
            <a:endParaRPr lang="bn-BD" sz="3200" dirty="0" smtClean="0">
              <a:latin typeface="NikoshBAN" pitchFamily="2" charset="0"/>
              <a:cs typeface="NikoshBAN" pitchFamily="2" charset="0"/>
            </a:endParaRPr>
          </a:p>
          <a:p>
            <a:endParaRPr lang="en-US" sz="3200" dirty="0">
              <a:latin typeface="NikoshBAN" pitchFamily="2" charset="0"/>
              <a:cs typeface="NikoshBAN" pitchFamily="2" charset="0"/>
            </a:endParaRPr>
          </a:p>
        </p:txBody>
      </p:sp>
      <p:grpSp>
        <p:nvGrpSpPr>
          <p:cNvPr id="40" name="Group 39"/>
          <p:cNvGrpSpPr/>
          <p:nvPr/>
        </p:nvGrpSpPr>
        <p:grpSpPr>
          <a:xfrm>
            <a:off x="5029200" y="4419600"/>
            <a:ext cx="3429000" cy="1143000"/>
            <a:chOff x="4038600" y="5181600"/>
            <a:chExt cx="2895600" cy="1143000"/>
          </a:xfrm>
        </p:grpSpPr>
        <p:sp>
          <p:nvSpPr>
            <p:cNvPr id="38" name="Flowchart: Connector 37"/>
            <p:cNvSpPr/>
            <p:nvPr/>
          </p:nvSpPr>
          <p:spPr>
            <a:xfrm>
              <a:off x="4038600" y="5181600"/>
              <a:ext cx="2895600" cy="1143000"/>
            </a:xfrm>
            <a:prstGeom prst="flowChartConnector">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684150" y="5486400"/>
              <a:ext cx="1945250" cy="707886"/>
            </a:xfrm>
            <a:prstGeom prst="rect">
              <a:avLst/>
            </a:prstGeom>
          </p:spPr>
          <p:txBody>
            <a:bodyPr wrap="square">
              <a:spAutoFit/>
            </a:bodyPr>
            <a:lstStyle/>
            <a:p>
              <a:r>
                <a:rPr lang="bn-BD" sz="4000" b="1" dirty="0" smtClean="0">
                  <a:ln w="1905"/>
                  <a:solidFill>
                    <a:schemeClr val="bg1">
                      <a:lumMod val="95000"/>
                    </a:schemeClr>
                  </a:solidFill>
                  <a:effectLst>
                    <a:innerShdw blurRad="69850" dist="43180" dir="5400000">
                      <a:srgbClr val="000000">
                        <a:alpha val="65000"/>
                      </a:srgbClr>
                    </a:innerShdw>
                  </a:effectLst>
                  <a:latin typeface="NikoshBAN" pitchFamily="2" charset="0"/>
                  <a:cs typeface="NikoshBAN" pitchFamily="2" charset="0"/>
                </a:rPr>
                <a:t>উত্তর সঠিক </a:t>
              </a:r>
              <a:endParaRPr lang="en-US" sz="4000" dirty="0">
                <a:solidFill>
                  <a:schemeClr val="bg1">
                    <a:lumMod val="95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by="(-#ppt_w*2)" calcmode="lin" valueType="num">
                                      <p:cBhvr rctx="PPT">
                                        <p:cTn id="14" dur="500" autoRev="1" fill="hold">
                                          <p:stCondLst>
                                            <p:cond delay="0"/>
                                          </p:stCondLst>
                                        </p:cTn>
                                        <p:tgtEl>
                                          <p:spTgt spid="3"/>
                                        </p:tgtEl>
                                        <p:attrNameLst>
                                          <p:attrName>ppt_w</p:attrName>
                                        </p:attrNameLst>
                                      </p:cBhvr>
                                    </p:anim>
                                    <p:anim by="(#ppt_w*0.50)" calcmode="lin" valueType="num">
                                      <p:cBhvr>
                                        <p:cTn id="15" dur="500" decel="50000" autoRev="1" fill="hold">
                                          <p:stCondLst>
                                            <p:cond delay="0"/>
                                          </p:stCondLst>
                                        </p:cTn>
                                        <p:tgtEl>
                                          <p:spTgt spid="3"/>
                                        </p:tgtEl>
                                        <p:attrNameLst>
                                          <p:attrName>ppt_x</p:attrName>
                                        </p:attrNameLst>
                                      </p:cBhvr>
                                    </p:anim>
                                    <p:anim from="(-#ppt_h/2)" to="(#ppt_y)" calcmode="lin" valueType="num">
                                      <p:cBhvr>
                                        <p:cTn id="16" dur="1000" fill="hold">
                                          <p:stCondLst>
                                            <p:cond delay="0"/>
                                          </p:stCondLst>
                                        </p:cTn>
                                        <p:tgtEl>
                                          <p:spTgt spid="3"/>
                                        </p:tgtEl>
                                        <p:attrNameLst>
                                          <p:attrName>ppt_y</p:attrName>
                                        </p:attrNameLst>
                                      </p:cBhvr>
                                    </p:anim>
                                    <p:animRot by="21600000">
                                      <p:cBhvr>
                                        <p:cTn id="17" dur="1000" fill="hold">
                                          <p:stCondLst>
                                            <p:cond delay="0"/>
                                          </p:stCondLst>
                                        </p:cTn>
                                        <p:tgtEl>
                                          <p:spTgt spid="3"/>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heel(4)">
                                      <p:cBhvr>
                                        <p:cTn id="22" dur="20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ppt_x</p:attrName>
                                        </p:attrNameLst>
                                      </p:cBhvr>
                                      <p:tavLst>
                                        <p:tav tm="0">
                                          <p:val>
                                            <p:strVal val="#ppt_x-.2"/>
                                          </p:val>
                                        </p:tav>
                                        <p:tav tm="100000">
                                          <p:val>
                                            <p:strVal val="#ppt_x"/>
                                          </p:val>
                                        </p:tav>
                                      </p:tavLst>
                                    </p:anim>
                                    <p:anim calcmode="lin" valueType="num">
                                      <p:cBhvr>
                                        <p:cTn id="40"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41" dur="10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1000" fill="hold"/>
                                        <p:tgtEl>
                                          <p:spTgt spid="6"/>
                                        </p:tgtEl>
                                        <p:attrNameLst>
                                          <p:attrName>ppt_x</p:attrName>
                                        </p:attrNameLst>
                                      </p:cBhvr>
                                      <p:tavLst>
                                        <p:tav tm="0">
                                          <p:val>
                                            <p:strVal val="#ppt_x-.2"/>
                                          </p:val>
                                        </p:tav>
                                        <p:tav tm="100000">
                                          <p:val>
                                            <p:strVal val="#ppt_x"/>
                                          </p:val>
                                        </p:tav>
                                      </p:tavLst>
                                    </p:anim>
                                    <p:anim calcmode="lin" valueType="num">
                                      <p:cBhvr>
                                        <p:cTn id="47"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4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4"/>
                    </p:tgtEl>
                  </p:cond>
                </p:stCondLst>
                <p:endSync evt="end" delay="0">
                  <p:rtn val="all"/>
                </p:endSync>
                <p:childTnLst>
                  <p:par>
                    <p:cTn id="50" fill="hold">
                      <p:stCondLst>
                        <p:cond delay="0"/>
                      </p:stCondLst>
                      <p:childTnLst>
                        <p:par>
                          <p:cTn id="51" fill="hold">
                            <p:stCondLst>
                              <p:cond delay="0"/>
                            </p:stCondLst>
                            <p:childTnLst>
                              <p:par>
                                <p:cTn id="52" presetID="53" presetClass="entr" presetSubtype="0"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2000" fill="hold"/>
                                        <p:tgtEl>
                                          <p:spTgt spid="22"/>
                                        </p:tgtEl>
                                        <p:attrNameLst>
                                          <p:attrName>ppt_w</p:attrName>
                                        </p:attrNameLst>
                                      </p:cBhvr>
                                      <p:tavLst>
                                        <p:tav tm="0">
                                          <p:val>
                                            <p:fltVal val="0"/>
                                          </p:val>
                                        </p:tav>
                                        <p:tav tm="100000">
                                          <p:val>
                                            <p:strVal val="#ppt_w"/>
                                          </p:val>
                                        </p:tav>
                                      </p:tavLst>
                                    </p:anim>
                                    <p:anim calcmode="lin" valueType="num">
                                      <p:cBhvr>
                                        <p:cTn id="55" dur="2000" fill="hold"/>
                                        <p:tgtEl>
                                          <p:spTgt spid="22"/>
                                        </p:tgtEl>
                                        <p:attrNameLst>
                                          <p:attrName>ppt_h</p:attrName>
                                        </p:attrNameLst>
                                      </p:cBhvr>
                                      <p:tavLst>
                                        <p:tav tm="0">
                                          <p:val>
                                            <p:fltVal val="0"/>
                                          </p:val>
                                        </p:tav>
                                        <p:tav tm="100000">
                                          <p:val>
                                            <p:strVal val="#ppt_h"/>
                                          </p:val>
                                        </p:tav>
                                      </p:tavLst>
                                    </p:anim>
                                    <p:animEffect transition="in" filter="fade">
                                      <p:cBhvr>
                                        <p:cTn id="56" dur="2000"/>
                                        <p:tgtEl>
                                          <p:spTgt spid="22"/>
                                        </p:tgtEl>
                                      </p:cBhvr>
                                    </p:animEffect>
                                  </p:childTnLst>
                                  <p:subTnLst>
                                    <p:audio>
                                      <p:cMediaNode>
                                        <p:cTn display="0" masterRel="sameClick">
                                          <p:stCondLst>
                                            <p:cond evt="begin" delay="0">
                                              <p:tn val="52"/>
                                            </p:cond>
                                          </p:stCondLst>
                                          <p:endCondLst>
                                            <p:cond evt="onStopAudio" delay="0">
                                              <p:tgtEl>
                                                <p:sldTgt/>
                                              </p:tgtEl>
                                            </p:cond>
                                          </p:endCondLst>
                                        </p:cTn>
                                        <p:tgtEl>
                                          <p:sndTgt r:embed="rId2" name="utt1.wav"/>
                                        </p:tgtEl>
                                      </p:cMediaNode>
                                    </p:audio>
                                  </p:subTnLst>
                                </p:cTn>
                              </p:par>
                              <p:par>
                                <p:cTn id="57" presetID="53"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p:cTn id="59" dur="2000" fill="hold"/>
                                        <p:tgtEl>
                                          <p:spTgt spid="29"/>
                                        </p:tgtEl>
                                        <p:attrNameLst>
                                          <p:attrName>ppt_w</p:attrName>
                                        </p:attrNameLst>
                                      </p:cBhvr>
                                      <p:tavLst>
                                        <p:tav tm="0">
                                          <p:val>
                                            <p:fltVal val="0"/>
                                          </p:val>
                                        </p:tav>
                                        <p:tav tm="100000">
                                          <p:val>
                                            <p:strVal val="#ppt_w"/>
                                          </p:val>
                                        </p:tav>
                                      </p:tavLst>
                                    </p:anim>
                                    <p:anim calcmode="lin" valueType="num">
                                      <p:cBhvr>
                                        <p:cTn id="60" dur="2000" fill="hold"/>
                                        <p:tgtEl>
                                          <p:spTgt spid="29"/>
                                        </p:tgtEl>
                                        <p:attrNameLst>
                                          <p:attrName>ppt_h</p:attrName>
                                        </p:attrNameLst>
                                      </p:cBhvr>
                                      <p:tavLst>
                                        <p:tav tm="0">
                                          <p:val>
                                            <p:fltVal val="0"/>
                                          </p:val>
                                        </p:tav>
                                        <p:tav tm="100000">
                                          <p:val>
                                            <p:strVal val="#ppt_h"/>
                                          </p:val>
                                        </p:tav>
                                      </p:tavLst>
                                    </p:anim>
                                    <p:animEffect transition="in" filter="fade">
                                      <p:cBhvr>
                                        <p:cTn id="61" dur="2000"/>
                                        <p:tgtEl>
                                          <p:spTgt spid="29"/>
                                        </p:tgtEl>
                                      </p:cBhvr>
                                    </p:animEffect>
                                  </p:childTnLst>
                                  <p:subTnLst>
                                    <p:audio>
                                      <p:cMediaNode>
                                        <p:cTn display="0" masterRel="sameClick">
                                          <p:stCondLst>
                                            <p:cond evt="begin" delay="0">
                                              <p:tn val="57"/>
                                            </p:cond>
                                          </p:stCondLst>
                                          <p:endCondLst>
                                            <p:cond evt="onStopAudio" delay="0">
                                              <p:tgtEl>
                                                <p:sldTgt/>
                                              </p:tgtEl>
                                            </p:cond>
                                          </p:endCondLst>
                                        </p:cTn>
                                        <p:tgtEl>
                                          <p:sndTgt r:embed="rId2" name="utt1.wav"/>
                                        </p:tgtEl>
                                      </p:cMediaNode>
                                    </p:audio>
                                  </p:subTnLst>
                                </p:cTn>
                              </p:par>
                            </p:childTnLst>
                          </p:cTn>
                        </p:par>
                      </p:childTnLst>
                    </p:cTn>
                  </p:par>
                </p:childTnLst>
              </p:cTn>
              <p:nextCondLst>
                <p:cond evt="onClick" delay="0">
                  <p:tgtEl>
                    <p:spTgt spid="4"/>
                  </p:tgtEl>
                </p:cond>
              </p:nextCondLst>
            </p:seq>
            <p:seq concurrent="1" nextAc="seek">
              <p:cTn id="62" restart="whenNotActive" fill="hold" evtFilter="cancelBubble" nodeType="interactiveSeq">
                <p:stCondLst>
                  <p:cond evt="onClick" delay="0">
                    <p:tgtEl>
                      <p:spTgt spid="7"/>
                    </p:tgtEl>
                  </p:cond>
                </p:stCondLst>
                <p:endSync evt="end" delay="0">
                  <p:rtn val="all"/>
                </p:endSync>
                <p:childTnLst>
                  <p:par>
                    <p:cTn id="63" fill="hold">
                      <p:stCondLst>
                        <p:cond delay="0"/>
                      </p:stCondLst>
                      <p:childTnLst>
                        <p:par>
                          <p:cTn id="64" fill="hold">
                            <p:stCondLst>
                              <p:cond delay="0"/>
                            </p:stCondLst>
                            <p:childTnLst>
                              <p:par>
                                <p:cTn id="65" presetID="53" presetClass="entr" presetSubtype="0"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subTnLst>
                                    <p:audio>
                                      <p:cMediaNode>
                                        <p:cTn display="0" masterRel="sameClick">
                                          <p:stCondLst>
                                            <p:cond evt="begin" delay="0">
                                              <p:tn val="65"/>
                                            </p:cond>
                                          </p:stCondLst>
                                          <p:endCondLst>
                                            <p:cond evt="onStopAudio" delay="0">
                                              <p:tgtEl>
                                                <p:sldTgt/>
                                              </p:tgtEl>
                                            </p:cond>
                                          </p:endCondLst>
                                        </p:cTn>
                                        <p:tgtEl>
                                          <p:sndTgt r:embed="rId2" name="utt1.wav"/>
                                        </p:tgtEl>
                                      </p:cMediaNode>
                                    </p:audio>
                                  </p:subTnLst>
                                </p:cTn>
                              </p:par>
                              <p:par>
                                <p:cTn id="70" presetID="53" presetClass="entr" presetSubtype="0" fill="hold"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subTnLst>
                                    <p:audio>
                                      <p:cMediaNode>
                                        <p:cTn display="0" masterRel="sameClick">
                                          <p:stCondLst>
                                            <p:cond evt="begin" delay="0">
                                              <p:tn val="70"/>
                                            </p:cond>
                                          </p:stCondLst>
                                          <p:endCondLst>
                                            <p:cond evt="onStopAudio" delay="0">
                                              <p:tgtEl>
                                                <p:sldTgt/>
                                              </p:tgtEl>
                                            </p:cond>
                                          </p:endCondLst>
                                        </p:cTn>
                                        <p:tgtEl>
                                          <p:sndTgt r:embed="rId2" name="utt1.wav"/>
                                        </p:tgtEl>
                                      </p:cMediaNode>
                                    </p:audio>
                                  </p:subTnLst>
                                </p:cTn>
                              </p:par>
                            </p:childTnLst>
                          </p:cTn>
                        </p:par>
                      </p:childTnLst>
                    </p:cTn>
                  </p:par>
                </p:childTnLst>
              </p:cTn>
              <p:nextCondLst>
                <p:cond evt="onClick" delay="0">
                  <p:tgtEl>
                    <p:spTgt spid="7"/>
                  </p:tgtEl>
                </p:cond>
              </p:nextCondLst>
            </p:seq>
            <p:seq concurrent="1" nextAc="seek">
              <p:cTn id="75" restart="whenNotActive" fill="hold" evtFilter="cancelBubble" nodeType="interactiveSeq">
                <p:stCondLst>
                  <p:cond evt="onClick" delay="0">
                    <p:tgtEl>
                      <p:spTgt spid="5"/>
                    </p:tgtEl>
                  </p:cond>
                </p:stCondLst>
                <p:endSync evt="end" delay="0">
                  <p:rtn val="all"/>
                </p:endSync>
                <p:childTnLst>
                  <p:par>
                    <p:cTn id="76" fill="hold">
                      <p:stCondLst>
                        <p:cond delay="0"/>
                      </p:stCondLst>
                      <p:childTnLst>
                        <p:par>
                          <p:cTn id="77" fill="hold">
                            <p:stCondLst>
                              <p:cond delay="0"/>
                            </p:stCondLst>
                            <p:childTnLst>
                              <p:par>
                                <p:cTn id="78" presetID="53" presetClass="entr" presetSubtype="0" fill="hold" nodeType="click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p:cTn id="80" dur="500" fill="hold"/>
                                        <p:tgtEl>
                                          <p:spTgt spid="26"/>
                                        </p:tgtEl>
                                        <p:attrNameLst>
                                          <p:attrName>ppt_w</p:attrName>
                                        </p:attrNameLst>
                                      </p:cBhvr>
                                      <p:tavLst>
                                        <p:tav tm="0">
                                          <p:val>
                                            <p:fltVal val="0"/>
                                          </p:val>
                                        </p:tav>
                                        <p:tav tm="100000">
                                          <p:val>
                                            <p:strVal val="#ppt_w"/>
                                          </p:val>
                                        </p:tav>
                                      </p:tavLst>
                                    </p:anim>
                                    <p:anim calcmode="lin" valueType="num">
                                      <p:cBhvr>
                                        <p:cTn id="81" dur="500" fill="hold"/>
                                        <p:tgtEl>
                                          <p:spTgt spid="26"/>
                                        </p:tgtEl>
                                        <p:attrNameLst>
                                          <p:attrName>ppt_h</p:attrName>
                                        </p:attrNameLst>
                                      </p:cBhvr>
                                      <p:tavLst>
                                        <p:tav tm="0">
                                          <p:val>
                                            <p:fltVal val="0"/>
                                          </p:val>
                                        </p:tav>
                                        <p:tav tm="100000">
                                          <p:val>
                                            <p:strVal val="#ppt_h"/>
                                          </p:val>
                                        </p:tav>
                                      </p:tavLst>
                                    </p:anim>
                                    <p:animEffect transition="in" filter="fade">
                                      <p:cBhvr>
                                        <p:cTn id="82" dur="500"/>
                                        <p:tgtEl>
                                          <p:spTgt spid="26"/>
                                        </p:tgtEl>
                                      </p:cBhvr>
                                    </p:animEffect>
                                  </p:childTnLst>
                                  <p:subTnLst>
                                    <p:audio>
                                      <p:cMediaNode>
                                        <p:cTn display="0" masterRel="sameClick">
                                          <p:stCondLst>
                                            <p:cond evt="begin" delay="0">
                                              <p:tn val="78"/>
                                            </p:cond>
                                          </p:stCondLst>
                                          <p:endCondLst>
                                            <p:cond evt="onStopAudio" delay="0">
                                              <p:tgtEl>
                                                <p:sldTgt/>
                                              </p:tgtEl>
                                            </p:cond>
                                          </p:endCondLst>
                                        </p:cTn>
                                        <p:tgtEl>
                                          <p:sndTgt r:embed="rId2" name="utt1.wav"/>
                                        </p:tgtEl>
                                      </p:cMediaNode>
                                    </p:audio>
                                  </p:subTnLst>
                                </p:cTn>
                              </p:par>
                              <p:par>
                                <p:cTn id="83" presetID="53" presetClass="entr" presetSubtype="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p:cTn id="85" dur="500" fill="hold"/>
                                        <p:tgtEl>
                                          <p:spTgt spid="19"/>
                                        </p:tgtEl>
                                        <p:attrNameLst>
                                          <p:attrName>ppt_w</p:attrName>
                                        </p:attrNameLst>
                                      </p:cBhvr>
                                      <p:tavLst>
                                        <p:tav tm="0">
                                          <p:val>
                                            <p:fltVal val="0"/>
                                          </p:val>
                                        </p:tav>
                                        <p:tav tm="100000">
                                          <p:val>
                                            <p:strVal val="#ppt_w"/>
                                          </p:val>
                                        </p:tav>
                                      </p:tavLst>
                                    </p:anim>
                                    <p:anim calcmode="lin" valueType="num">
                                      <p:cBhvr>
                                        <p:cTn id="86" dur="500" fill="hold"/>
                                        <p:tgtEl>
                                          <p:spTgt spid="19"/>
                                        </p:tgtEl>
                                        <p:attrNameLst>
                                          <p:attrName>ppt_h</p:attrName>
                                        </p:attrNameLst>
                                      </p:cBhvr>
                                      <p:tavLst>
                                        <p:tav tm="0">
                                          <p:val>
                                            <p:fltVal val="0"/>
                                          </p:val>
                                        </p:tav>
                                        <p:tav tm="100000">
                                          <p:val>
                                            <p:strVal val="#ppt_h"/>
                                          </p:val>
                                        </p:tav>
                                      </p:tavLst>
                                    </p:anim>
                                    <p:animEffect transition="in" filter="fade">
                                      <p:cBhvr>
                                        <p:cTn id="87" dur="500"/>
                                        <p:tgtEl>
                                          <p:spTgt spid="19"/>
                                        </p:tgtEl>
                                      </p:cBhvr>
                                    </p:animEffect>
                                  </p:childTnLst>
                                  <p:subTnLst>
                                    <p:audio>
                                      <p:cMediaNode>
                                        <p:cTn display="0" masterRel="sameClick">
                                          <p:stCondLst>
                                            <p:cond evt="begin" delay="0">
                                              <p:tn val="83"/>
                                            </p:cond>
                                          </p:stCondLst>
                                          <p:endCondLst>
                                            <p:cond evt="onStopAudio" delay="0">
                                              <p:tgtEl>
                                                <p:sldTgt/>
                                              </p:tgtEl>
                                            </p:cond>
                                          </p:endCondLst>
                                        </p:cTn>
                                        <p:tgtEl>
                                          <p:sndTgt r:embed="rId2" name="utt1.wav"/>
                                        </p:tgtEl>
                                      </p:cMediaNode>
                                    </p:audio>
                                  </p:subTnLst>
                                </p:cTn>
                              </p:par>
                            </p:childTnLst>
                          </p:cTn>
                        </p:par>
                      </p:childTnLst>
                    </p:cTn>
                  </p:par>
                </p:childTnLst>
              </p:cTn>
              <p:nextCondLst>
                <p:cond evt="onClick" delay="0">
                  <p:tgtEl>
                    <p:spTgt spid="5"/>
                  </p:tgtEl>
                </p:cond>
              </p:nextCondLst>
            </p:seq>
            <p:seq concurrent="1" nextAc="seek">
              <p:cTn id="88" restart="whenNotActive" fill="hold" evtFilter="cancelBubble" nodeType="interactiveSeq">
                <p:stCondLst>
                  <p:cond evt="onClick" delay="0">
                    <p:tgtEl>
                      <p:spTgt spid="6"/>
                    </p:tgtEl>
                  </p:cond>
                </p:stCondLst>
                <p:endSync evt="end" delay="0">
                  <p:rtn val="all"/>
                </p:endSync>
                <p:childTnLst>
                  <p:par>
                    <p:cTn id="89" fill="hold">
                      <p:stCondLst>
                        <p:cond delay="0"/>
                      </p:stCondLst>
                      <p:childTnLst>
                        <p:par>
                          <p:cTn id="90" fill="hold">
                            <p:stCondLst>
                              <p:cond delay="0"/>
                            </p:stCondLst>
                            <p:childTnLst>
                              <p:par>
                                <p:cTn id="91" presetID="53" presetClass="entr" presetSubtype="0" fill="hold" nodeType="click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p:cTn id="93" dur="500" fill="hold"/>
                                        <p:tgtEl>
                                          <p:spTgt spid="40"/>
                                        </p:tgtEl>
                                        <p:attrNameLst>
                                          <p:attrName>ppt_w</p:attrName>
                                        </p:attrNameLst>
                                      </p:cBhvr>
                                      <p:tavLst>
                                        <p:tav tm="0">
                                          <p:val>
                                            <p:fltVal val="0"/>
                                          </p:val>
                                        </p:tav>
                                        <p:tav tm="100000">
                                          <p:val>
                                            <p:strVal val="#ppt_w"/>
                                          </p:val>
                                        </p:tav>
                                      </p:tavLst>
                                    </p:anim>
                                    <p:anim calcmode="lin" valueType="num">
                                      <p:cBhvr>
                                        <p:cTn id="94" dur="500" fill="hold"/>
                                        <p:tgtEl>
                                          <p:spTgt spid="40"/>
                                        </p:tgtEl>
                                        <p:attrNameLst>
                                          <p:attrName>ppt_h</p:attrName>
                                        </p:attrNameLst>
                                      </p:cBhvr>
                                      <p:tavLst>
                                        <p:tav tm="0">
                                          <p:val>
                                            <p:fltVal val="0"/>
                                          </p:val>
                                        </p:tav>
                                        <p:tav tm="100000">
                                          <p:val>
                                            <p:strVal val="#ppt_h"/>
                                          </p:val>
                                        </p:tav>
                                      </p:tavLst>
                                    </p:anim>
                                    <p:animEffect transition="in" filter="fade">
                                      <p:cBhvr>
                                        <p:cTn id="95" dur="500"/>
                                        <p:tgtEl>
                                          <p:spTgt spid="40"/>
                                        </p:tgtEl>
                                      </p:cBhvr>
                                    </p:animEffect>
                                  </p:childTnLst>
                                  <p:subTnLst>
                                    <p:audio>
                                      <p:cMediaNode>
                                        <p:cTn display="0" masterRel="sameClick">
                                          <p:stCondLst>
                                            <p:cond evt="begin" delay="0">
                                              <p:tn val="91"/>
                                            </p:cond>
                                          </p:stCondLst>
                                          <p:endCondLst>
                                            <p:cond evt="onStopAudio" delay="0">
                                              <p:tgtEl>
                                                <p:sldTgt/>
                                              </p:tgtEl>
                                            </p:cond>
                                          </p:endCondLst>
                                        </p:cTn>
                                        <p:tgtEl>
                                          <p:sndTgt r:embed="rId3" name="utt.wav"/>
                                        </p:tgtEl>
                                      </p:cMediaNode>
                                    </p:audio>
                                  </p:subTnLst>
                                </p:cTn>
                              </p:par>
                            </p:childTnLst>
                          </p:cTn>
                        </p:par>
                      </p:childTnLst>
                    </p:cTn>
                  </p:par>
                </p:childTnLst>
              </p:cTn>
              <p:nextCondLst>
                <p:cond evt="onClick" delay="0">
                  <p:tgtEl>
                    <p:spTgt spid="6"/>
                  </p:tgtEl>
                </p:cond>
              </p:nextCondLst>
            </p:seq>
          </p:childTnLst>
        </p:cTn>
      </p:par>
    </p:tnLst>
    <p:bldLst>
      <p:bldP spid="2" grpId="0"/>
      <p:bldP spid="3" grpId="0"/>
      <p:bldP spid="4" grpId="0"/>
      <p:bldP spid="5" grpId="0"/>
      <p:bldP spid="6" grpId="0"/>
      <p:bldP spid="7"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34.jpg"/>
          <p:cNvPicPr>
            <a:picLocks noChangeAspect="1"/>
          </p:cNvPicPr>
          <p:nvPr/>
        </p:nvPicPr>
        <p:blipFill>
          <a:blip r:embed="rId2"/>
          <a:stretch>
            <a:fillRect/>
          </a:stretch>
        </p:blipFill>
        <p:spPr>
          <a:xfrm>
            <a:off x="1981200" y="1479940"/>
            <a:ext cx="5486400" cy="35684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Rectangle 2"/>
          <p:cNvSpPr/>
          <p:nvPr/>
        </p:nvSpPr>
        <p:spPr>
          <a:xfrm rot="1087046">
            <a:off x="6508872" y="731662"/>
            <a:ext cx="3448380" cy="1200329"/>
          </a:xfrm>
          <a:prstGeom prst="rect">
            <a:avLst/>
          </a:prstGeom>
        </p:spPr>
        <p:txBody>
          <a:bodyPr wrap="none">
            <a:spAutoFit/>
          </a:bodyPr>
          <a:lstStyle/>
          <a:p>
            <a:pPr algn="ctr"/>
            <a:r>
              <a:rPr lang="bn-BD" sz="7200" b="1" dirty="0" smtClean="0">
                <a:ln w="11430"/>
                <a:solidFill>
                  <a:schemeClr val="tx1">
                    <a:lumMod val="75000"/>
                    <a:lumOff val="25000"/>
                  </a:schemeClr>
                </a:solidFill>
                <a:effectLst>
                  <a:outerShdw blurRad="50800" dist="39000" dir="5460000" algn="tl">
                    <a:srgbClr val="000000">
                      <a:alpha val="38000"/>
                    </a:srgbClr>
                  </a:outerShdw>
                </a:effectLst>
                <a:latin typeface="NikoshBAN" pitchFamily="2" charset="0"/>
                <a:cs typeface="NikoshBAN" pitchFamily="2" charset="0"/>
              </a:rPr>
              <a:t>বাড়ির</a:t>
            </a:r>
            <a:r>
              <a:rPr lang="bn-BD"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কাজ</a:t>
            </a:r>
            <a:endPar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
        <p:nvSpPr>
          <p:cNvPr id="4" name="TextBox 3"/>
          <p:cNvSpPr txBox="1"/>
          <p:nvPr/>
        </p:nvSpPr>
        <p:spPr>
          <a:xfrm>
            <a:off x="685800" y="5410200"/>
            <a:ext cx="9525000" cy="1077218"/>
          </a:xfrm>
          <a:prstGeom prst="rect">
            <a:avLst/>
          </a:prstGeom>
          <a:noFill/>
        </p:spPr>
        <p:txBody>
          <a:bodyPr wrap="square" rtlCol="0">
            <a:spAutoFit/>
          </a:bodyPr>
          <a:lstStyle/>
          <a:p>
            <a:r>
              <a:rPr lang="bn-BD" sz="3200" dirty="0" smtClean="0">
                <a:latin typeface="NikoshBAN" pitchFamily="2" charset="0"/>
                <a:cs typeface="NikoshBAN" pitchFamily="2" charset="0"/>
              </a:rPr>
              <a:t>তোমার বাড়ির কম্পিউটার পরিষ্কার করবে এবং যে সমস্যা পেয়েছ তা লিখে আনবে।   </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ppt_x</p:attrName>
                                        </p:attrNameLst>
                                      </p:cBhvr>
                                      <p:tavLst>
                                        <p:tav tm="0">
                                          <p:val>
                                            <p:strVal val="#ppt_x-.2"/>
                                          </p:val>
                                        </p:tav>
                                        <p:tav tm="100000">
                                          <p:val>
                                            <p:strVal val="#ppt_x"/>
                                          </p:val>
                                        </p:tav>
                                      </p:tavLst>
                                    </p:anim>
                                    <p:anim calcmode="lin" valueType="num">
                                      <p:cBhvr>
                                        <p:cTn id="8" dur="2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2000"/>
                                        <p:tgtEl>
                                          <p:spTgt spid="3"/>
                                        </p:tgtEl>
                                      </p:cBhvr>
                                    </p:animEffect>
                                  </p:childTnLst>
                                </p:cTn>
                              </p:par>
                              <p:par>
                                <p:cTn id="10" presetID="29"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2000" fill="hold"/>
                                        <p:tgtEl>
                                          <p:spTgt spid="2"/>
                                        </p:tgtEl>
                                        <p:attrNameLst>
                                          <p:attrName>ppt_x</p:attrName>
                                        </p:attrNameLst>
                                      </p:cBhvr>
                                      <p:tavLst>
                                        <p:tav tm="0">
                                          <p:val>
                                            <p:strVal val="#ppt_x-.2"/>
                                          </p:val>
                                        </p:tav>
                                        <p:tav tm="100000">
                                          <p:val>
                                            <p:strVal val="#ppt_x"/>
                                          </p:val>
                                        </p:tav>
                                      </p:tavLst>
                                    </p:anim>
                                    <p:anim calcmode="lin" valueType="num">
                                      <p:cBhvr>
                                        <p:cTn id="13" dur="2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1 MY PRESENTATION\animation\4961008.gif"/>
          <p:cNvPicPr>
            <a:picLocks noChangeAspect="1" noChangeArrowheads="1" noCrop="1"/>
          </p:cNvPicPr>
          <p:nvPr/>
        </p:nvPicPr>
        <p:blipFill>
          <a:blip r:embed="rId2" cstate="print"/>
          <a:srcRect/>
          <a:stretch>
            <a:fillRect/>
          </a:stretch>
        </p:blipFill>
        <p:spPr bwMode="auto">
          <a:xfrm>
            <a:off x="3733800" y="1219200"/>
            <a:ext cx="3352800" cy="3967655"/>
          </a:xfrm>
          <a:prstGeom prst="rect">
            <a:avLst/>
          </a:prstGeom>
          <a:noFill/>
        </p:spPr>
      </p:pic>
      <p:sp>
        <p:nvSpPr>
          <p:cNvPr id="3" name="Rectangle 2"/>
          <p:cNvSpPr/>
          <p:nvPr/>
        </p:nvSpPr>
        <p:spPr>
          <a:xfrm>
            <a:off x="533400" y="685800"/>
            <a:ext cx="10297690" cy="923330"/>
          </a:xfrm>
          <a:prstGeom prst="rect">
            <a:avLst/>
          </a:prstGeom>
          <a:noFill/>
        </p:spPr>
        <p:txBody>
          <a:bodyPr wrap="square" lIns="91440" tIns="45720" rIns="91440" bIns="45720">
            <a:spAutoFit/>
          </a:bodyPr>
          <a:lstStyle/>
          <a:p>
            <a:pPr algn="ctr"/>
            <a:r>
              <a:rPr lang="bn-BD"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পরের ক্লাসে আবার দেখা হবে ,ধন্যবাদ</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repeatCount="indefinite"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2000" fill="hold"/>
                                        <p:tgtEl>
                                          <p:spTgt spid="2"/>
                                        </p:tgtEl>
                                        <p:attrNameLst>
                                          <p:attrName>ppt_w</p:attrName>
                                        </p:attrNameLst>
                                      </p:cBhvr>
                                      <p:tavLst>
                                        <p:tav tm="0">
                                          <p:val>
                                            <p:fltVal val="0"/>
                                          </p:val>
                                        </p:tav>
                                        <p:tav tm="100000">
                                          <p:val>
                                            <p:strVal val="#ppt_w"/>
                                          </p:val>
                                        </p:tav>
                                      </p:tavLst>
                                    </p:anim>
                                    <p:anim calcmode="lin" valueType="num">
                                      <p:cBhvr>
                                        <p:cTn id="13" dur="2000" fill="hold"/>
                                        <p:tgtEl>
                                          <p:spTgt spid="2"/>
                                        </p:tgtEl>
                                        <p:attrNameLst>
                                          <p:attrName>ppt_h</p:attrName>
                                        </p:attrNameLst>
                                      </p:cBhvr>
                                      <p:tavLst>
                                        <p:tav tm="0">
                                          <p:val>
                                            <p:fltVal val="0"/>
                                          </p:val>
                                        </p:tav>
                                        <p:tav tm="100000">
                                          <p:val>
                                            <p:strVal val="#ppt_h"/>
                                          </p:val>
                                        </p:tav>
                                      </p:tavLst>
                                    </p:anim>
                                    <p:animEffect transition="in" filter="fade">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905000"/>
            <a:ext cx="7543800" cy="90359"/>
          </a:xfrm>
          <a:prstGeom prst="rect">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uble Wave 2"/>
          <p:cNvSpPr/>
          <p:nvPr/>
        </p:nvSpPr>
        <p:spPr>
          <a:xfrm rot="2299491">
            <a:off x="6669739" y="1054235"/>
            <a:ext cx="3980913" cy="1021956"/>
          </a:xfrm>
          <a:prstGeom prst="doubleWave">
            <a:avLst>
              <a:gd name="adj1" fmla="val 6250"/>
              <a:gd name="adj2" fmla="val 4231"/>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800" dirty="0" smtClean="0">
                <a:solidFill>
                  <a:schemeClr val="tx1"/>
                </a:solidFill>
                <a:latin typeface="NikoshBAN" pitchFamily="2" charset="0"/>
                <a:cs typeface="NikoshBAN" pitchFamily="2" charset="0"/>
              </a:rPr>
              <a:t>পরিচিতি</a:t>
            </a:r>
            <a:endParaRPr lang="en-US" sz="8800" dirty="0">
              <a:solidFill>
                <a:schemeClr val="tx1"/>
              </a:solidFill>
              <a:latin typeface="NikoshBAN" pitchFamily="2" charset="0"/>
              <a:cs typeface="NikoshBAN" pitchFamily="2" charset="0"/>
            </a:endParaRPr>
          </a:p>
        </p:txBody>
      </p:sp>
      <p:sp>
        <p:nvSpPr>
          <p:cNvPr id="4" name="Rectangle 3"/>
          <p:cNvSpPr/>
          <p:nvPr/>
        </p:nvSpPr>
        <p:spPr>
          <a:xfrm rot="5400000">
            <a:off x="2857500" y="4229100"/>
            <a:ext cx="4419600" cy="76200"/>
          </a:xfrm>
          <a:prstGeom prst="rect">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62809" y="1601921"/>
            <a:ext cx="5029200" cy="2923877"/>
          </a:xfrm>
          <a:prstGeom prst="rect">
            <a:avLst/>
          </a:prstGeom>
          <a:noFill/>
        </p:spPr>
        <p:txBody>
          <a:bodyPr wrap="square" rtlCol="0">
            <a:spAutoFit/>
          </a:bodyPr>
          <a:lstStyle/>
          <a:p>
            <a:endParaRPr lang="bn-BD" sz="4000" dirty="0">
              <a:latin typeface="NikoshBAN" pitchFamily="2" charset="0"/>
              <a:cs typeface="NikoshBAN" pitchFamily="2" charset="0"/>
            </a:endParaRPr>
          </a:p>
          <a:p>
            <a:r>
              <a:rPr lang="en-US" sz="3600" dirty="0" err="1" smtClean="0">
                <a:latin typeface="NikoshBAN" pitchFamily="2" charset="0"/>
                <a:cs typeface="NikoshBAN" pitchFamily="2" charset="0"/>
              </a:rPr>
              <a:t>কামরুজ্জামান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সরকার</a:t>
            </a:r>
            <a:endParaRPr lang="bn-BD" sz="3600" dirty="0" smtClean="0">
              <a:latin typeface="NikoshBAN" pitchFamily="2" charset="0"/>
              <a:cs typeface="NikoshBAN" pitchFamily="2" charset="0"/>
            </a:endParaRPr>
          </a:p>
          <a:p>
            <a:r>
              <a:rPr lang="bn-BD" sz="3600" dirty="0" smtClean="0">
                <a:latin typeface="NikoshBAN" pitchFamily="2" charset="0"/>
                <a:cs typeface="NikoshBAN" pitchFamily="2" charset="0"/>
              </a:rPr>
              <a:t> সহকারি শিক্ষক</a:t>
            </a:r>
          </a:p>
          <a:p>
            <a:r>
              <a:rPr lang="bn-BD" sz="3600" dirty="0" smtClean="0">
                <a:latin typeface="NikoshBAN" pitchFamily="2" charset="0"/>
                <a:cs typeface="NikoshBAN" pitchFamily="2" charset="0"/>
              </a:rPr>
              <a:t> </a:t>
            </a:r>
            <a:r>
              <a:rPr lang="en-US" sz="3600" dirty="0" err="1" smtClean="0">
                <a:latin typeface="NikoshBAN" pitchFamily="2" charset="0"/>
                <a:cs typeface="NikoshBAN" pitchFamily="2" charset="0"/>
              </a:rPr>
              <a:t>বাকসার</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 উচ্চ বিদ্যালয় </a:t>
            </a:r>
          </a:p>
          <a:p>
            <a:r>
              <a:rPr lang="en-US" sz="3600" dirty="0" err="1" smtClean="0">
                <a:latin typeface="NikoshBAN" pitchFamily="2" charset="0"/>
                <a:cs typeface="NikoshBAN" pitchFamily="2" charset="0"/>
              </a:rPr>
              <a:t>দেবিদ্বার,কুমিল্লা</a:t>
            </a:r>
            <a:r>
              <a:rPr lang="bn-BD"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
        <p:nvSpPr>
          <p:cNvPr id="7" name="Rectangle 6"/>
          <p:cNvSpPr/>
          <p:nvPr/>
        </p:nvSpPr>
        <p:spPr>
          <a:xfrm>
            <a:off x="1219200" y="1219200"/>
            <a:ext cx="2819400" cy="646331"/>
          </a:xfrm>
          <a:prstGeom prst="rect">
            <a:avLst/>
          </a:prstGeom>
        </p:spPr>
        <p:txBody>
          <a:bodyPr wrap="square">
            <a:spAutoFit/>
          </a:bodyPr>
          <a:lstStyle/>
          <a:p>
            <a:r>
              <a:rPr lang="bn-BD" sz="3600" u="sng" dirty="0" smtClean="0">
                <a:latin typeface="NikoshBAN" pitchFamily="2" charset="0"/>
                <a:cs typeface="NikoshBAN" pitchFamily="2" charset="0"/>
              </a:rPr>
              <a:t>শিক্ষক পরিচিতি</a:t>
            </a:r>
            <a:endParaRPr lang="en-US" sz="3600" dirty="0"/>
          </a:p>
        </p:txBody>
      </p:sp>
      <p:sp>
        <p:nvSpPr>
          <p:cNvPr id="8" name="Rectangle 7"/>
          <p:cNvSpPr/>
          <p:nvPr/>
        </p:nvSpPr>
        <p:spPr>
          <a:xfrm>
            <a:off x="5410200" y="1143000"/>
            <a:ext cx="2247731" cy="707886"/>
          </a:xfrm>
          <a:prstGeom prst="rect">
            <a:avLst/>
          </a:prstGeom>
        </p:spPr>
        <p:txBody>
          <a:bodyPr wrap="square">
            <a:spAutoFit/>
          </a:bodyPr>
          <a:lstStyle/>
          <a:p>
            <a:r>
              <a:rPr lang="bn-BD" sz="4000" u="sng" dirty="0" smtClean="0">
                <a:latin typeface="NikoshBAN" pitchFamily="2" charset="0"/>
                <a:cs typeface="NikoshBAN" pitchFamily="2" charset="0"/>
              </a:rPr>
              <a:t>পাঠ পরিচিতি</a:t>
            </a:r>
            <a:endParaRPr lang="en-US" sz="4000" dirty="0"/>
          </a:p>
        </p:txBody>
      </p:sp>
      <p:sp>
        <p:nvSpPr>
          <p:cNvPr id="9" name="Flowchart: Connector 8"/>
          <p:cNvSpPr/>
          <p:nvPr/>
        </p:nvSpPr>
        <p:spPr>
          <a:xfrm>
            <a:off x="5029200" y="457200"/>
            <a:ext cx="76200" cy="152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5029200" y="685800"/>
            <a:ext cx="76200" cy="152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5029200" y="914400"/>
            <a:ext cx="76200" cy="152400"/>
          </a:xfrm>
          <a:prstGeom prst="flowChartConnector">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5029200" y="1143000"/>
            <a:ext cx="76200" cy="152400"/>
          </a:xfrm>
          <a:prstGeom prst="flowChartConnector">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5105400" y="1676400"/>
            <a:ext cx="76200" cy="152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flipH="1">
            <a:off x="5105400" y="1371600"/>
            <a:ext cx="45719" cy="228600"/>
          </a:xfrm>
          <a:prstGeom prst="flowChartConnector">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486400" y="2514600"/>
            <a:ext cx="5029200" cy="2800767"/>
          </a:xfrm>
          <a:prstGeom prst="rect">
            <a:avLst/>
          </a:prstGeom>
          <a:noFill/>
        </p:spPr>
        <p:txBody>
          <a:bodyPr wrap="square" rtlCol="0">
            <a:spAutoFit/>
          </a:bodyPr>
          <a:lstStyle/>
          <a:p>
            <a:r>
              <a:rPr lang="bn-BD" sz="4400" dirty="0" smtClean="0">
                <a:latin typeface="NikoshBAN" pitchFamily="2" charset="0"/>
                <a:cs typeface="NikoshBAN" pitchFamily="2" charset="0"/>
              </a:rPr>
              <a:t>৬ষ্ট শ্রেনী</a:t>
            </a:r>
          </a:p>
          <a:p>
            <a:r>
              <a:rPr lang="bn-BD" sz="4400" dirty="0" smtClean="0">
                <a:latin typeface="NikoshBAN" pitchFamily="2" charset="0"/>
                <a:cs typeface="NikoshBAN" pitchFamily="2" charset="0"/>
              </a:rPr>
              <a:t>তথ্য ও  যোগাযোগ প্রযুক্তি</a:t>
            </a:r>
          </a:p>
          <a:p>
            <a:r>
              <a:rPr lang="bn-BD" sz="4400" dirty="0" smtClean="0">
                <a:latin typeface="NikoshBAN" pitchFamily="2" charset="0"/>
                <a:cs typeface="NikoshBAN" pitchFamily="2" charset="0"/>
              </a:rPr>
              <a:t>তৃতীয় অধ্যায়</a:t>
            </a:r>
          </a:p>
          <a:p>
            <a:endParaRPr lang="en-US" sz="4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ppt_x</p:attrName>
                                        </p:attrNameLst>
                                      </p:cBhvr>
                                      <p:tavLst>
                                        <p:tav tm="0">
                                          <p:val>
                                            <p:strVal val="#ppt_x-.2"/>
                                          </p:val>
                                        </p:tav>
                                        <p:tav tm="100000">
                                          <p:val>
                                            <p:strVal val="#ppt_x"/>
                                          </p:val>
                                        </p:tav>
                                      </p:tavLst>
                                    </p:anim>
                                    <p:anim calcmode="lin" valueType="num">
                                      <p:cBhvr>
                                        <p:cTn id="20"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2000" fill="hold"/>
                                        <p:tgtEl>
                                          <p:spTgt spid="5"/>
                                        </p:tgtEl>
                                        <p:attrNameLst>
                                          <p:attrName>ppt_w</p:attrName>
                                        </p:attrNameLst>
                                      </p:cBhvr>
                                      <p:tavLst>
                                        <p:tav tm="0">
                                          <p:val>
                                            <p:fltVal val="0"/>
                                          </p:val>
                                        </p:tav>
                                        <p:tav tm="100000">
                                          <p:val>
                                            <p:strVal val="#ppt_w"/>
                                          </p:val>
                                        </p:tav>
                                      </p:tavLst>
                                    </p:anim>
                                    <p:anim calcmode="lin" valueType="num">
                                      <p:cBhvr>
                                        <p:cTn id="25" dur="2000" fill="hold"/>
                                        <p:tgtEl>
                                          <p:spTgt spid="5"/>
                                        </p:tgtEl>
                                        <p:attrNameLst>
                                          <p:attrName>ppt_h</p:attrName>
                                        </p:attrNameLst>
                                      </p:cBhvr>
                                      <p:tavLst>
                                        <p:tav tm="0">
                                          <p:val>
                                            <p:fltVal val="0"/>
                                          </p:val>
                                        </p:tav>
                                        <p:tav tm="100000">
                                          <p:val>
                                            <p:strVal val="#ppt_h"/>
                                          </p:val>
                                        </p:tav>
                                      </p:tavLst>
                                    </p:anim>
                                    <p:animEffect transition="in" filter="fade">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000" fill="hold"/>
                                        <p:tgtEl>
                                          <p:spTgt spid="8"/>
                                        </p:tgtEl>
                                        <p:attrNameLst>
                                          <p:attrName>ppt_w</p:attrName>
                                        </p:attrNameLst>
                                      </p:cBhvr>
                                      <p:tavLst>
                                        <p:tav tm="0">
                                          <p:val>
                                            <p:fltVal val="0"/>
                                          </p:val>
                                        </p:tav>
                                        <p:tav tm="100000">
                                          <p:val>
                                            <p:strVal val="#ppt_w"/>
                                          </p:val>
                                        </p:tav>
                                      </p:tavLst>
                                    </p:anim>
                                    <p:anim calcmode="lin" valueType="num">
                                      <p:cBhvr>
                                        <p:cTn id="32" dur="2000" fill="hold"/>
                                        <p:tgtEl>
                                          <p:spTgt spid="8"/>
                                        </p:tgtEl>
                                        <p:attrNameLst>
                                          <p:attrName>ppt_h</p:attrName>
                                        </p:attrNameLst>
                                      </p:cBhvr>
                                      <p:tavLst>
                                        <p:tav tm="0">
                                          <p:val>
                                            <p:fltVal val="0"/>
                                          </p:val>
                                        </p:tav>
                                        <p:tav tm="100000">
                                          <p:val>
                                            <p:strVal val="#ppt_h"/>
                                          </p:val>
                                        </p:tav>
                                      </p:tavLst>
                                    </p:anim>
                                    <p:animEffect transition="in" filter="fade">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2000" fill="hold"/>
                                        <p:tgtEl>
                                          <p:spTgt spid="18"/>
                                        </p:tgtEl>
                                        <p:attrNameLst>
                                          <p:attrName>ppt_w</p:attrName>
                                        </p:attrNameLst>
                                      </p:cBhvr>
                                      <p:tavLst>
                                        <p:tav tm="0">
                                          <p:val>
                                            <p:fltVal val="0"/>
                                          </p:val>
                                        </p:tav>
                                        <p:tav tm="100000">
                                          <p:val>
                                            <p:strVal val="#ppt_w"/>
                                          </p:val>
                                        </p:tav>
                                      </p:tavLst>
                                    </p:anim>
                                    <p:anim calcmode="lin" valueType="num">
                                      <p:cBhvr>
                                        <p:cTn id="39" dur="2000" fill="hold"/>
                                        <p:tgtEl>
                                          <p:spTgt spid="18"/>
                                        </p:tgtEl>
                                        <p:attrNameLst>
                                          <p:attrName>ppt_h</p:attrName>
                                        </p:attrNameLst>
                                      </p:cBhvr>
                                      <p:tavLst>
                                        <p:tav tm="0">
                                          <p:val>
                                            <p:fltVal val="0"/>
                                          </p:val>
                                        </p:tav>
                                        <p:tav tm="100000">
                                          <p:val>
                                            <p:strVal val="#ppt_h"/>
                                          </p:val>
                                        </p:tav>
                                      </p:tavLst>
                                    </p:anim>
                                    <p:animEffect transition="in" filter="fade">
                                      <p:cBhvr>
                                        <p:cTn id="4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8"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jpg"/>
          <p:cNvPicPr>
            <a:picLocks noChangeAspect="1"/>
          </p:cNvPicPr>
          <p:nvPr/>
        </p:nvPicPr>
        <p:blipFill>
          <a:blip r:embed="rId2"/>
          <a:stretch>
            <a:fillRect/>
          </a:stretch>
        </p:blipFill>
        <p:spPr>
          <a:xfrm>
            <a:off x="5334000" y="1071896"/>
            <a:ext cx="4572000" cy="2509503"/>
          </a:xfrm>
          <a:prstGeom prst="rect">
            <a:avLst/>
          </a:prstGeom>
        </p:spPr>
      </p:pic>
      <p:pic>
        <p:nvPicPr>
          <p:cNvPr id="3" name="Picture 2" descr="ga1.jpg"/>
          <p:cNvPicPr>
            <a:picLocks noChangeAspect="1"/>
          </p:cNvPicPr>
          <p:nvPr/>
        </p:nvPicPr>
        <p:blipFill>
          <a:blip r:embed="rId3"/>
          <a:stretch>
            <a:fillRect/>
          </a:stretch>
        </p:blipFill>
        <p:spPr>
          <a:xfrm>
            <a:off x="562882" y="1071897"/>
            <a:ext cx="4466318" cy="2509503"/>
          </a:xfrm>
          <a:prstGeom prst="rect">
            <a:avLst/>
          </a:prstGeom>
        </p:spPr>
      </p:pic>
      <p:sp>
        <p:nvSpPr>
          <p:cNvPr id="4" name="TextBox 3"/>
          <p:cNvSpPr txBox="1"/>
          <p:nvPr/>
        </p:nvSpPr>
        <p:spPr>
          <a:xfrm>
            <a:off x="457200" y="3854548"/>
            <a:ext cx="9677400" cy="2554545"/>
          </a:xfrm>
          <a:prstGeom prst="rect">
            <a:avLst/>
          </a:prstGeom>
          <a:noFill/>
        </p:spPr>
        <p:txBody>
          <a:bodyPr wrap="square" rtlCol="0">
            <a:spAutoFit/>
          </a:bodyPr>
          <a:lstStyle/>
          <a:p>
            <a:endParaRPr lang="bn-BD" sz="3200" dirty="0" smtClean="0">
              <a:latin typeface="NikoshBAN" pitchFamily="2" charset="0"/>
              <a:ea typeface="Kozuka Mincho Pro L" pitchFamily="18" charset="-128"/>
              <a:cs typeface="NikoshBAN" pitchFamily="2" charset="0"/>
            </a:endParaRPr>
          </a:p>
          <a:p>
            <a:endParaRPr lang="bn-BD" sz="3200" dirty="0" smtClean="0">
              <a:latin typeface="NikoshBAN" pitchFamily="2" charset="0"/>
              <a:ea typeface="Kozuka Mincho Pro L" pitchFamily="18" charset="-128"/>
              <a:cs typeface="NikoshBAN" pitchFamily="2" charset="0"/>
            </a:endParaRPr>
          </a:p>
          <a:p>
            <a:pPr algn="ctr"/>
            <a:r>
              <a:rPr lang="bn-BD" sz="3200" dirty="0" smtClean="0">
                <a:latin typeface="NikoshBAN" pitchFamily="2" charset="0"/>
                <a:ea typeface="Kozuka Mincho Pro L" pitchFamily="18" charset="-128"/>
                <a:cs typeface="NikoshBAN" pitchFamily="2" charset="0"/>
              </a:rPr>
              <a:t>গাড়ি  যারা চালায় গাড়ি ভাল রাখার জন্য ইন্জিন ওয়েল পাল্টাতে হয় । ঠিক মত রক্ষণা বেক্ষন করতে হয় । কম্পিউটার সে রকম করতে হয়না । তারপরও যদি কিছু বিষয় করি করি তাহলে কম্পিউটার র্দিঘদিনের সঙ্গী হয়ে থাকবে। </a:t>
            </a:r>
            <a:endParaRPr lang="en-US" sz="3200" dirty="0">
              <a:latin typeface="NikoshBAN" pitchFamily="2" charset="0"/>
              <a:ea typeface="Kozuka Mincho Pro L" pitchFamily="18" charset="-128"/>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par>
                                <p:cTn id="8" presetID="2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2000"/>
                                        <p:tgtEl>
                                          <p:spTgt spid="2"/>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edg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5402759"/>
            <a:ext cx="5638800" cy="769441"/>
          </a:xfrm>
          <a:prstGeom prst="rect">
            <a:avLst/>
          </a:prstGeom>
        </p:spPr>
        <p:txBody>
          <a:bodyPr wrap="square">
            <a:spAutoFit/>
          </a:bodyPr>
          <a:lstStyle/>
          <a:p>
            <a:pPr algn="ctr"/>
            <a:r>
              <a:rPr lang="bn-BD" sz="4400" dirty="0" smtClean="0">
                <a:latin typeface="NikoshBAN" pitchFamily="2" charset="0"/>
                <a:cs typeface="NikoshBAN" pitchFamily="2" charset="0"/>
              </a:rPr>
              <a:t>আইসিটি যন্ত্রপাতি রক্ষণাবেক্ষণ</a:t>
            </a:r>
            <a:endParaRPr lang="en-US" sz="4400" dirty="0">
              <a:latin typeface="NikoshBAN" pitchFamily="2" charset="0"/>
              <a:cs typeface="NikoshBAN" pitchFamily="2" charset="0"/>
            </a:endParaRPr>
          </a:p>
        </p:txBody>
      </p:sp>
      <p:sp>
        <p:nvSpPr>
          <p:cNvPr id="4" name="7-Point Star 3"/>
          <p:cNvSpPr/>
          <p:nvPr/>
        </p:nvSpPr>
        <p:spPr>
          <a:xfrm>
            <a:off x="2895600" y="381000"/>
            <a:ext cx="4953000" cy="2057400"/>
          </a:xfrm>
          <a:prstGeom prst="star7">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chemeClr val="tx1"/>
                </a:solidFill>
                <a:latin typeface="NikoshBAN" pitchFamily="2" charset="0"/>
                <a:cs typeface="NikoshBAN" pitchFamily="2" charset="0"/>
              </a:rPr>
              <a:t>আজকের পাঠ</a:t>
            </a:r>
            <a:endParaRPr lang="en-US" sz="4800" dirty="0">
              <a:solidFill>
                <a:schemeClr val="tx1"/>
              </a:solidFill>
              <a:latin typeface="NikoshBAN" pitchFamily="2" charset="0"/>
              <a:cs typeface="NikoshBAN" pitchFamily="2" charset="0"/>
            </a:endParaRPr>
          </a:p>
        </p:txBody>
      </p:sp>
      <p:pic>
        <p:nvPicPr>
          <p:cNvPr id="6" name="Picture 5" descr="v4.jpg"/>
          <p:cNvPicPr>
            <a:picLocks noChangeAspect="1"/>
          </p:cNvPicPr>
          <p:nvPr/>
        </p:nvPicPr>
        <p:blipFill>
          <a:blip r:embed="rId3"/>
          <a:stretch>
            <a:fillRect/>
          </a:stretch>
        </p:blipFill>
        <p:spPr>
          <a:xfrm>
            <a:off x="1600200" y="2833687"/>
            <a:ext cx="6400800" cy="22717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770" decel="100000"/>
                                        <p:tgtEl>
                                          <p:spTgt spid="2"/>
                                        </p:tgtEl>
                                      </p:cBhvr>
                                    </p:animEffect>
                                    <p:animScale>
                                      <p:cBhvr>
                                        <p:cTn id="22" dur="770" decel="100000"/>
                                        <p:tgtEl>
                                          <p:spTgt spid="2"/>
                                        </p:tgtEl>
                                      </p:cBhvr>
                                      <p:from x="10000" y="10000"/>
                                      <p:to x="200000" y="450000"/>
                                    </p:animScale>
                                    <p:animScale>
                                      <p:cBhvr>
                                        <p:cTn id="23" dur="1230" accel="100000" fill="hold">
                                          <p:stCondLst>
                                            <p:cond delay="770"/>
                                          </p:stCondLst>
                                        </p:cTn>
                                        <p:tgtEl>
                                          <p:spTgt spid="2"/>
                                        </p:tgtEl>
                                      </p:cBhvr>
                                      <p:from x="200000" y="450000"/>
                                      <p:to x="100000" y="100000"/>
                                    </p:animScale>
                                    <p:set>
                                      <p:cBhvr>
                                        <p:cTn id="24" dur="770" fill="hold"/>
                                        <p:tgtEl>
                                          <p:spTgt spid="2"/>
                                        </p:tgtEl>
                                        <p:attrNameLst>
                                          <p:attrName>ppt_x</p:attrName>
                                        </p:attrNameLst>
                                      </p:cBhvr>
                                      <p:to>
                                        <p:strVal val="(0.5)"/>
                                      </p:to>
                                    </p:set>
                                    <p:anim from="(0.5)" to="(#ppt_x)" calcmode="lin" valueType="num">
                                      <p:cBhvr>
                                        <p:cTn id="25" dur="1230" accel="100000" fill="hold">
                                          <p:stCondLst>
                                            <p:cond delay="770"/>
                                          </p:stCondLst>
                                        </p:cTn>
                                        <p:tgtEl>
                                          <p:spTgt spid="2"/>
                                        </p:tgtEl>
                                        <p:attrNameLst>
                                          <p:attrName>ppt_x</p:attrName>
                                        </p:attrNameLst>
                                      </p:cBhvr>
                                    </p:anim>
                                    <p:set>
                                      <p:cBhvr>
                                        <p:cTn id="26" dur="770" fill="hold"/>
                                        <p:tgtEl>
                                          <p:spTgt spid="2"/>
                                        </p:tgtEl>
                                        <p:attrNameLst>
                                          <p:attrName>ppt_y</p:attrName>
                                        </p:attrNameLst>
                                      </p:cBhvr>
                                      <p:to>
                                        <p:strVal val="(#ppt_y+0.4)"/>
                                      </p:to>
                                    </p:set>
                                    <p:anim from="(#ppt_y+0.4)" to="(#ppt_y)" calcmode="lin" valueType="num">
                                      <p:cBhvr>
                                        <p:cTn id="27"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1295400" y="1143000"/>
            <a:ext cx="3810000" cy="914400"/>
          </a:xfrm>
          <a:prstGeom prst="rightArrow">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latin typeface="NikoshBAN" pitchFamily="2" charset="0"/>
                <a:cs typeface="NikoshBAN" pitchFamily="2" charset="0"/>
              </a:rPr>
              <a:t>এ পাঠ শেষে শিক্ষার্থীরা</a:t>
            </a:r>
            <a:endParaRPr lang="en-US" sz="3600" dirty="0">
              <a:latin typeface="NikoshBAN" pitchFamily="2" charset="0"/>
              <a:cs typeface="NikoshBAN" pitchFamily="2" charset="0"/>
            </a:endParaRPr>
          </a:p>
        </p:txBody>
      </p:sp>
      <p:sp>
        <p:nvSpPr>
          <p:cNvPr id="5" name="Horizontal Scroll 4"/>
          <p:cNvSpPr/>
          <p:nvPr/>
        </p:nvSpPr>
        <p:spPr>
          <a:xfrm>
            <a:off x="2362200" y="2286000"/>
            <a:ext cx="6477000" cy="914400"/>
          </a:xfrm>
          <a:prstGeom prst="horizontalScroll">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latin typeface="NikoshBAN" pitchFamily="2" charset="0"/>
                <a:cs typeface="NikoshBAN" pitchFamily="2" charset="0"/>
              </a:rPr>
              <a:t>মনিটর কিভাবে পরিষ্কার করতে হয় শিখতে পারবে।</a:t>
            </a:r>
            <a:endParaRPr lang="en-US" sz="2800" dirty="0">
              <a:latin typeface="NikoshBAN" pitchFamily="2" charset="0"/>
              <a:cs typeface="NikoshBAN" pitchFamily="2" charset="0"/>
            </a:endParaRPr>
          </a:p>
        </p:txBody>
      </p:sp>
      <p:sp>
        <p:nvSpPr>
          <p:cNvPr id="6" name="Horizontal Scroll 5"/>
          <p:cNvSpPr/>
          <p:nvPr/>
        </p:nvSpPr>
        <p:spPr>
          <a:xfrm>
            <a:off x="2362200" y="3962400"/>
            <a:ext cx="6705600" cy="838200"/>
          </a:xfrm>
          <a:prstGeom prst="horizontalScroll">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itchFamily="2" charset="0"/>
                <a:cs typeface="NikoshBAN" pitchFamily="2" charset="0"/>
              </a:rPr>
              <a:t>মাউস ,কিবোর্ড পরিষ্কার করতে পারবে</a:t>
            </a:r>
            <a:r>
              <a:rPr lang="bn-BD" dirty="0" smtClean="0">
                <a:latin typeface="NikoshBAN" pitchFamily="2" charset="0"/>
                <a:cs typeface="NikoshBAN" pitchFamily="2" charset="0"/>
              </a:rPr>
              <a:t>।</a:t>
            </a:r>
            <a:endParaRPr lang="en-US" dirty="0">
              <a:latin typeface="NikoshBAN" pitchFamily="2" charset="0"/>
              <a:cs typeface="NikoshBAN" pitchFamily="2" charset="0"/>
            </a:endParaRPr>
          </a:p>
        </p:txBody>
      </p:sp>
      <p:sp>
        <p:nvSpPr>
          <p:cNvPr id="7" name="Horizontal Scroll 6"/>
          <p:cNvSpPr/>
          <p:nvPr/>
        </p:nvSpPr>
        <p:spPr>
          <a:xfrm>
            <a:off x="2514600" y="5029200"/>
            <a:ext cx="7162800" cy="990600"/>
          </a:xfrm>
          <a:prstGeom prst="horizontalScroll">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atin typeface="NikoshBAN" pitchFamily="2" charset="0"/>
                <a:cs typeface="NikoshBAN" pitchFamily="2" charset="0"/>
              </a:rPr>
              <a:t>সফটওয়ার কিভাবে ভাইরাস থেকে রক্ষা করা যায় বলতে পারবে।</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fltVal val="0"/>
                                          </p:val>
                                        </p:tav>
                                        <p:tav tm="100000">
                                          <p:val>
                                            <p:strVal val="#ppt_w"/>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Effect transition="in" filter="fade">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2000" fill="hold"/>
                                        <p:tgtEl>
                                          <p:spTgt spid="6"/>
                                        </p:tgtEl>
                                        <p:attrNameLst>
                                          <p:attrName>ppt_w</p:attrName>
                                        </p:attrNameLst>
                                      </p:cBhvr>
                                      <p:tavLst>
                                        <p:tav tm="0">
                                          <p:val>
                                            <p:fltVal val="0"/>
                                          </p:val>
                                        </p:tav>
                                        <p:tav tm="100000">
                                          <p:val>
                                            <p:strVal val="#ppt_w"/>
                                          </p:val>
                                        </p:tav>
                                      </p:tavLst>
                                    </p:anim>
                                    <p:anim calcmode="lin" valueType="num">
                                      <p:cBhvr>
                                        <p:cTn id="22" dur="2000" fill="hold"/>
                                        <p:tgtEl>
                                          <p:spTgt spid="6"/>
                                        </p:tgtEl>
                                        <p:attrNameLst>
                                          <p:attrName>ppt_h</p:attrName>
                                        </p:attrNameLst>
                                      </p:cBhvr>
                                      <p:tavLst>
                                        <p:tav tm="0">
                                          <p:val>
                                            <p:fltVal val="0"/>
                                          </p:val>
                                        </p:tav>
                                        <p:tav tm="100000">
                                          <p:val>
                                            <p:strVal val="#ppt_h"/>
                                          </p:val>
                                        </p:tav>
                                      </p:tavLst>
                                    </p:anim>
                                    <p:animEffect transition="in" filter="fade">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2000" fill="hold"/>
                                        <p:tgtEl>
                                          <p:spTgt spid="7"/>
                                        </p:tgtEl>
                                        <p:attrNameLst>
                                          <p:attrName>ppt_w</p:attrName>
                                        </p:attrNameLst>
                                      </p:cBhvr>
                                      <p:tavLst>
                                        <p:tav tm="0">
                                          <p:val>
                                            <p:fltVal val="0"/>
                                          </p:val>
                                        </p:tav>
                                        <p:tav tm="100000">
                                          <p:val>
                                            <p:strVal val="#ppt_w"/>
                                          </p:val>
                                        </p:tav>
                                      </p:tavLst>
                                    </p:anim>
                                    <p:anim calcmode="lin" valueType="num">
                                      <p:cBhvr>
                                        <p:cTn id="29" dur="2000" fill="hold"/>
                                        <p:tgtEl>
                                          <p:spTgt spid="7"/>
                                        </p:tgtEl>
                                        <p:attrNameLst>
                                          <p:attrName>ppt_h</p:attrName>
                                        </p:attrNameLst>
                                      </p:cBhvr>
                                      <p:tavLst>
                                        <p:tav tm="0">
                                          <p:val>
                                            <p:fltVal val="0"/>
                                          </p:val>
                                        </p:tav>
                                        <p:tav tm="100000">
                                          <p:val>
                                            <p:strVal val="#ppt_h"/>
                                          </p:val>
                                        </p:tav>
                                      </p:tavLst>
                                    </p:anim>
                                    <p:animEffect transition="in" filter="fade">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jpg"/>
          <p:cNvPicPr>
            <a:picLocks noChangeAspect="1"/>
          </p:cNvPicPr>
          <p:nvPr/>
        </p:nvPicPr>
        <p:blipFill>
          <a:blip r:embed="rId2"/>
          <a:stretch>
            <a:fillRect/>
          </a:stretch>
        </p:blipFill>
        <p:spPr>
          <a:xfrm>
            <a:off x="685800" y="2438400"/>
            <a:ext cx="3657600" cy="1676400"/>
          </a:xfrm>
          <a:prstGeom prst="rect">
            <a:avLst/>
          </a:prstGeom>
        </p:spPr>
      </p:pic>
      <p:pic>
        <p:nvPicPr>
          <p:cNvPr id="3" name="Picture 2" descr="9.jpg"/>
          <p:cNvPicPr>
            <a:picLocks noChangeAspect="1"/>
          </p:cNvPicPr>
          <p:nvPr/>
        </p:nvPicPr>
        <p:blipFill>
          <a:blip r:embed="rId3"/>
          <a:stretch>
            <a:fillRect/>
          </a:stretch>
        </p:blipFill>
        <p:spPr>
          <a:xfrm>
            <a:off x="4876800" y="2438400"/>
            <a:ext cx="4495800" cy="1905000"/>
          </a:xfrm>
          <a:prstGeom prst="rect">
            <a:avLst/>
          </a:prstGeom>
        </p:spPr>
      </p:pic>
      <p:pic>
        <p:nvPicPr>
          <p:cNvPr id="4" name="Picture 3" descr="14.jpg"/>
          <p:cNvPicPr>
            <a:picLocks noChangeAspect="1"/>
          </p:cNvPicPr>
          <p:nvPr/>
        </p:nvPicPr>
        <p:blipFill>
          <a:blip r:embed="rId4"/>
          <a:stretch>
            <a:fillRect/>
          </a:stretch>
        </p:blipFill>
        <p:spPr>
          <a:xfrm>
            <a:off x="3733800" y="4495800"/>
            <a:ext cx="2466975" cy="1847850"/>
          </a:xfrm>
          <a:prstGeom prst="rect">
            <a:avLst/>
          </a:prstGeom>
        </p:spPr>
      </p:pic>
      <p:pic>
        <p:nvPicPr>
          <p:cNvPr id="5" name="Picture 4" descr="18.jpg"/>
          <p:cNvPicPr>
            <a:picLocks noChangeAspect="1"/>
          </p:cNvPicPr>
          <p:nvPr/>
        </p:nvPicPr>
        <p:blipFill>
          <a:blip r:embed="rId5"/>
          <a:srcRect l="39298" r="1754" b="9605"/>
          <a:stretch>
            <a:fillRect/>
          </a:stretch>
        </p:blipFill>
        <p:spPr>
          <a:xfrm>
            <a:off x="6553200" y="4572000"/>
            <a:ext cx="2438400" cy="1752600"/>
          </a:xfrm>
          <a:prstGeom prst="rect">
            <a:avLst/>
          </a:prstGeom>
        </p:spPr>
      </p:pic>
      <p:pic>
        <p:nvPicPr>
          <p:cNvPr id="6" name="Picture 5" descr="10.jpg"/>
          <p:cNvPicPr>
            <a:picLocks noChangeAspect="1"/>
          </p:cNvPicPr>
          <p:nvPr/>
        </p:nvPicPr>
        <p:blipFill>
          <a:blip r:embed="rId6"/>
          <a:srcRect t="4124" r="62934" b="29897"/>
          <a:stretch>
            <a:fillRect/>
          </a:stretch>
        </p:blipFill>
        <p:spPr>
          <a:xfrm>
            <a:off x="685800" y="4495800"/>
            <a:ext cx="2286000" cy="1828800"/>
          </a:xfrm>
          <a:prstGeom prst="rect">
            <a:avLst/>
          </a:prstGeom>
        </p:spPr>
      </p:pic>
      <p:sp>
        <p:nvSpPr>
          <p:cNvPr id="7" name="TextBox 6"/>
          <p:cNvSpPr txBox="1"/>
          <p:nvPr/>
        </p:nvSpPr>
        <p:spPr>
          <a:xfrm>
            <a:off x="4191000" y="5943600"/>
            <a:ext cx="1524000" cy="523220"/>
          </a:xfrm>
          <a:prstGeom prst="rect">
            <a:avLst/>
          </a:prstGeom>
          <a:noFill/>
          <a:ln>
            <a:noFill/>
          </a:ln>
        </p:spPr>
        <p:txBody>
          <a:bodyPr wrap="square" rtlCol="0">
            <a:spAutoFit/>
          </a:bodyPr>
          <a:lstStyle/>
          <a:p>
            <a:r>
              <a:rPr lang="bn-BD" sz="2800" dirty="0" smtClean="0">
                <a:solidFill>
                  <a:srgbClr val="0070C0"/>
                </a:solidFill>
                <a:latin typeface="NikoshBAN" pitchFamily="2" charset="0"/>
                <a:cs typeface="NikoshBAN" pitchFamily="2" charset="0"/>
              </a:rPr>
              <a:t>সুতি কাপড়</a:t>
            </a:r>
            <a:endParaRPr lang="en-US" sz="2800" dirty="0">
              <a:solidFill>
                <a:srgbClr val="0070C0"/>
              </a:solidFill>
              <a:latin typeface="NikoshBAN" pitchFamily="2" charset="0"/>
              <a:cs typeface="NikoshBAN" pitchFamily="2" charset="0"/>
            </a:endParaRPr>
          </a:p>
        </p:txBody>
      </p:sp>
      <p:sp>
        <p:nvSpPr>
          <p:cNvPr id="8" name="Rectangle 7"/>
          <p:cNvSpPr/>
          <p:nvPr/>
        </p:nvSpPr>
        <p:spPr>
          <a:xfrm>
            <a:off x="-76200" y="838200"/>
            <a:ext cx="10578288" cy="923330"/>
          </a:xfrm>
          <a:prstGeom prst="rect">
            <a:avLst/>
          </a:prstGeom>
          <a:noFill/>
        </p:spPr>
        <p:txBody>
          <a:bodyPr wrap="square" lIns="91440" tIns="45720" rIns="91440" bIns="45720">
            <a:spAutoFit/>
          </a:bodyPr>
          <a:lstStyle/>
          <a:p>
            <a:pPr algn="ctr"/>
            <a:r>
              <a:rPr lang="bn-BD"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আইসিটি যন্ত্রপাতি পরিষ্কারের উপকরন সমূহ</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sp>
        <p:nvSpPr>
          <p:cNvPr id="9" name="TextBox 8"/>
          <p:cNvSpPr txBox="1"/>
          <p:nvPr/>
        </p:nvSpPr>
        <p:spPr>
          <a:xfrm>
            <a:off x="1219200" y="4038600"/>
            <a:ext cx="1219200" cy="523220"/>
          </a:xfrm>
          <a:prstGeom prst="rect">
            <a:avLst/>
          </a:prstGeom>
          <a:noFill/>
          <a:ln>
            <a:noFill/>
          </a:ln>
        </p:spPr>
        <p:txBody>
          <a:bodyPr wrap="square" rtlCol="0">
            <a:spAutoFit/>
          </a:bodyPr>
          <a:lstStyle/>
          <a:p>
            <a:r>
              <a:rPr lang="bn-BD" sz="2800" dirty="0" smtClean="0">
                <a:solidFill>
                  <a:srgbClr val="0070C0"/>
                </a:solidFill>
                <a:latin typeface="NikoshBAN" pitchFamily="2" charset="0"/>
                <a:cs typeface="NikoshBAN" pitchFamily="2" charset="0"/>
              </a:rPr>
              <a:t>কটন বাড</a:t>
            </a:r>
            <a:endParaRPr lang="en-US" sz="2800" dirty="0">
              <a:solidFill>
                <a:srgbClr val="0070C0"/>
              </a:solidFill>
              <a:latin typeface="NikoshBAN" pitchFamily="2" charset="0"/>
              <a:cs typeface="NikoshBAN" pitchFamily="2" charset="0"/>
            </a:endParaRPr>
          </a:p>
        </p:txBody>
      </p:sp>
      <p:sp>
        <p:nvSpPr>
          <p:cNvPr id="10" name="TextBox 9"/>
          <p:cNvSpPr txBox="1"/>
          <p:nvPr/>
        </p:nvSpPr>
        <p:spPr>
          <a:xfrm>
            <a:off x="5638800" y="4277380"/>
            <a:ext cx="1219200" cy="523220"/>
          </a:xfrm>
          <a:prstGeom prst="rect">
            <a:avLst/>
          </a:prstGeom>
          <a:noFill/>
          <a:ln>
            <a:noFill/>
          </a:ln>
        </p:spPr>
        <p:txBody>
          <a:bodyPr wrap="square" rtlCol="0">
            <a:spAutoFit/>
          </a:bodyPr>
          <a:lstStyle/>
          <a:p>
            <a:r>
              <a:rPr lang="bn-BD" sz="2800" dirty="0" smtClean="0">
                <a:solidFill>
                  <a:srgbClr val="0070C0"/>
                </a:solidFill>
                <a:latin typeface="NikoshBAN" pitchFamily="2" charset="0"/>
                <a:cs typeface="NikoshBAN" pitchFamily="2" charset="0"/>
              </a:rPr>
              <a:t>ব্রাশ</a:t>
            </a:r>
            <a:endParaRPr lang="en-US" sz="2800" dirty="0">
              <a:solidFill>
                <a:srgbClr val="0070C0"/>
              </a:solidFill>
              <a:latin typeface="NikoshBAN" pitchFamily="2" charset="0"/>
              <a:cs typeface="NikoshBAN" pitchFamily="2" charset="0"/>
            </a:endParaRPr>
          </a:p>
        </p:txBody>
      </p:sp>
      <p:sp>
        <p:nvSpPr>
          <p:cNvPr id="11" name="TextBox 10"/>
          <p:cNvSpPr txBox="1"/>
          <p:nvPr/>
        </p:nvSpPr>
        <p:spPr>
          <a:xfrm>
            <a:off x="7315200" y="5877580"/>
            <a:ext cx="1219200" cy="523220"/>
          </a:xfrm>
          <a:prstGeom prst="rect">
            <a:avLst/>
          </a:prstGeom>
          <a:noFill/>
          <a:ln>
            <a:noFill/>
          </a:ln>
        </p:spPr>
        <p:txBody>
          <a:bodyPr wrap="square" rtlCol="0">
            <a:spAutoFit/>
          </a:bodyPr>
          <a:lstStyle/>
          <a:p>
            <a:r>
              <a:rPr lang="bn-BD" sz="2800" dirty="0" smtClean="0">
                <a:solidFill>
                  <a:schemeClr val="bg1"/>
                </a:solidFill>
                <a:latin typeface="NikoshBAN" pitchFamily="2" charset="0"/>
                <a:cs typeface="NikoshBAN" pitchFamily="2" charset="0"/>
              </a:rPr>
              <a:t>বাফার</a:t>
            </a:r>
            <a:endParaRPr lang="en-US" sz="2800" dirty="0">
              <a:solidFill>
                <a:schemeClr val="bg1"/>
              </a:solidFill>
              <a:latin typeface="NikoshBAN" pitchFamily="2" charset="0"/>
              <a:cs typeface="NikoshBAN" pitchFamily="2" charset="0"/>
            </a:endParaRPr>
          </a:p>
        </p:txBody>
      </p:sp>
      <p:sp>
        <p:nvSpPr>
          <p:cNvPr id="12" name="TextBox 11"/>
          <p:cNvSpPr txBox="1"/>
          <p:nvPr/>
        </p:nvSpPr>
        <p:spPr>
          <a:xfrm>
            <a:off x="1524000" y="5867400"/>
            <a:ext cx="1219200" cy="523220"/>
          </a:xfrm>
          <a:prstGeom prst="rect">
            <a:avLst/>
          </a:prstGeom>
          <a:noFill/>
          <a:ln>
            <a:noFill/>
          </a:ln>
        </p:spPr>
        <p:txBody>
          <a:bodyPr wrap="square" rtlCol="0">
            <a:spAutoFit/>
          </a:bodyPr>
          <a:lstStyle/>
          <a:p>
            <a:r>
              <a:rPr lang="bn-BD" sz="2800" dirty="0" smtClean="0">
                <a:solidFill>
                  <a:srgbClr val="FF0000"/>
                </a:solidFill>
                <a:latin typeface="NikoshBAN" pitchFamily="2" charset="0"/>
                <a:cs typeface="NikoshBAN" pitchFamily="2" charset="0"/>
              </a:rPr>
              <a:t>ভিনেগার</a:t>
            </a:r>
            <a:endParaRPr lang="en-US" sz="2800"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500" autoRev="1" fill="hold">
                                          <p:stCondLst>
                                            <p:cond delay="0"/>
                                          </p:stCondLst>
                                        </p:cTn>
                                        <p:tgtEl>
                                          <p:spTgt spid="8"/>
                                        </p:tgtEl>
                                        <p:attrNameLst>
                                          <p:attrName>ppt_w</p:attrName>
                                        </p:attrNameLst>
                                      </p:cBhvr>
                                    </p:anim>
                                    <p:anim by="(#ppt_w*0.50)" calcmode="lin" valueType="num">
                                      <p:cBhvr>
                                        <p:cTn id="8" dur="500" decel="50000" autoRev="1" fill="hold">
                                          <p:stCondLst>
                                            <p:cond delay="0"/>
                                          </p:stCondLst>
                                        </p:cTn>
                                        <p:tgtEl>
                                          <p:spTgt spid="8"/>
                                        </p:tgtEl>
                                        <p:attrNameLst>
                                          <p:attrName>ppt_x</p:attrName>
                                        </p:attrNameLst>
                                      </p:cBhvr>
                                    </p:anim>
                                    <p:anim from="(-#ppt_h/2)" to="(#ppt_y)" calcmode="lin" valueType="num">
                                      <p:cBhvr>
                                        <p:cTn id="9" dur="1000" fill="hold">
                                          <p:stCondLst>
                                            <p:cond delay="0"/>
                                          </p:stCondLst>
                                        </p:cTn>
                                        <p:tgtEl>
                                          <p:spTgt spid="8"/>
                                        </p:tgtEl>
                                        <p:attrNameLst>
                                          <p:attrName>ppt_y</p:attrName>
                                        </p:attrNameLst>
                                      </p:cBhvr>
                                    </p:anim>
                                    <p:animRot by="21600000">
                                      <p:cBhvr>
                                        <p:cTn id="10" dur="1000" fill="hold">
                                          <p:stCondLst>
                                            <p:cond delay="0"/>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2000" fill="hold"/>
                                        <p:tgtEl>
                                          <p:spTgt spid="7"/>
                                        </p:tgtEl>
                                        <p:attrNameLst>
                                          <p:attrName>ppt_w</p:attrName>
                                        </p:attrNameLst>
                                      </p:cBhvr>
                                      <p:tavLst>
                                        <p:tav tm="0">
                                          <p:val>
                                            <p:fltVal val="0"/>
                                          </p:val>
                                        </p:tav>
                                        <p:tav tm="100000">
                                          <p:val>
                                            <p:strVal val="#ppt_w"/>
                                          </p:val>
                                        </p:tav>
                                      </p:tavLst>
                                    </p:anim>
                                    <p:anim calcmode="lin" valueType="num">
                                      <p:cBhvr>
                                        <p:cTn id="16" dur="2000" fill="hold"/>
                                        <p:tgtEl>
                                          <p:spTgt spid="7"/>
                                        </p:tgtEl>
                                        <p:attrNameLst>
                                          <p:attrName>ppt_h</p:attrName>
                                        </p:attrNameLst>
                                      </p:cBhvr>
                                      <p:tavLst>
                                        <p:tav tm="0">
                                          <p:val>
                                            <p:fltVal val="0"/>
                                          </p:val>
                                        </p:tav>
                                        <p:tav tm="100000">
                                          <p:val>
                                            <p:strVal val="#ppt_h"/>
                                          </p:val>
                                        </p:tav>
                                      </p:tavLst>
                                    </p:anim>
                                    <p:anim calcmode="lin" valueType="num">
                                      <p:cBhvr>
                                        <p:cTn id="17"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7"/>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2000" fill="hold"/>
                                        <p:tgtEl>
                                          <p:spTgt spid="2"/>
                                        </p:tgtEl>
                                        <p:attrNameLst>
                                          <p:attrName>ppt_w</p:attrName>
                                        </p:attrNameLst>
                                      </p:cBhvr>
                                      <p:tavLst>
                                        <p:tav tm="0">
                                          <p:val>
                                            <p:fltVal val="0"/>
                                          </p:val>
                                        </p:tav>
                                        <p:tav tm="100000">
                                          <p:val>
                                            <p:strVal val="#ppt_w"/>
                                          </p:val>
                                        </p:tav>
                                      </p:tavLst>
                                    </p:anim>
                                    <p:anim calcmode="lin" valueType="num">
                                      <p:cBhvr>
                                        <p:cTn id="22" dur="2000" fill="hold"/>
                                        <p:tgtEl>
                                          <p:spTgt spid="2"/>
                                        </p:tgtEl>
                                        <p:attrNameLst>
                                          <p:attrName>ppt_h</p:attrName>
                                        </p:attrNameLst>
                                      </p:cBhvr>
                                      <p:tavLst>
                                        <p:tav tm="0">
                                          <p:val>
                                            <p:fltVal val="0"/>
                                          </p:val>
                                        </p:tav>
                                        <p:tav tm="100000">
                                          <p:val>
                                            <p:strVal val="#ppt_h"/>
                                          </p:val>
                                        </p:tav>
                                      </p:tavLst>
                                    </p:anim>
                                    <p:anim calcmode="lin" valueType="num">
                                      <p:cBhvr>
                                        <p:cTn id="23"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4" dur="2000" fill="hold"/>
                                        <p:tgtEl>
                                          <p:spTgt spid="2"/>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2000" fill="hold"/>
                                        <p:tgtEl>
                                          <p:spTgt spid="3"/>
                                        </p:tgtEl>
                                        <p:attrNameLst>
                                          <p:attrName>ppt_w</p:attrName>
                                        </p:attrNameLst>
                                      </p:cBhvr>
                                      <p:tavLst>
                                        <p:tav tm="0">
                                          <p:val>
                                            <p:fltVal val="0"/>
                                          </p:val>
                                        </p:tav>
                                        <p:tav tm="100000">
                                          <p:val>
                                            <p:strVal val="#ppt_w"/>
                                          </p:val>
                                        </p:tav>
                                      </p:tavLst>
                                    </p:anim>
                                    <p:anim calcmode="lin" valueType="num">
                                      <p:cBhvr>
                                        <p:cTn id="28" dur="2000" fill="hold"/>
                                        <p:tgtEl>
                                          <p:spTgt spid="3"/>
                                        </p:tgtEl>
                                        <p:attrNameLst>
                                          <p:attrName>ppt_h</p:attrName>
                                        </p:attrNameLst>
                                      </p:cBhvr>
                                      <p:tavLst>
                                        <p:tav tm="0">
                                          <p:val>
                                            <p:fltVal val="0"/>
                                          </p:val>
                                        </p:tav>
                                        <p:tav tm="100000">
                                          <p:val>
                                            <p:strVal val="#ppt_h"/>
                                          </p:val>
                                        </p:tav>
                                      </p:tavLst>
                                    </p:anim>
                                    <p:anim calcmode="lin" valueType="num">
                                      <p:cBhvr>
                                        <p:cTn id="29" dur="2000" fill="hold"/>
                                        <p:tgtEl>
                                          <p:spTgt spid="3"/>
                                        </p:tgtEl>
                                        <p:attrNameLst>
                                          <p:attrName>ppt_x</p:attrName>
                                        </p:attrNameLst>
                                      </p:cBhvr>
                                      <p:tavLst>
                                        <p:tav tm="0" fmla="#ppt_x+(cos(-2*pi*(1-$))*-#ppt_x-sin(-2*pi*(1-$))*(1-#ppt_y))*(1-$)">
                                          <p:val>
                                            <p:fltVal val="0"/>
                                          </p:val>
                                        </p:tav>
                                        <p:tav tm="100000">
                                          <p:val>
                                            <p:fltVal val="1"/>
                                          </p:val>
                                        </p:tav>
                                      </p:tavLst>
                                    </p:anim>
                                    <p:anim calcmode="lin" valueType="num">
                                      <p:cBhvr>
                                        <p:cTn id="30" dur="2000" fill="hold"/>
                                        <p:tgtEl>
                                          <p:spTgt spid="3"/>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2000" fill="hold"/>
                                        <p:tgtEl>
                                          <p:spTgt spid="9"/>
                                        </p:tgtEl>
                                        <p:attrNameLst>
                                          <p:attrName>ppt_w</p:attrName>
                                        </p:attrNameLst>
                                      </p:cBhvr>
                                      <p:tavLst>
                                        <p:tav tm="0">
                                          <p:val>
                                            <p:fltVal val="0"/>
                                          </p:val>
                                        </p:tav>
                                        <p:tav tm="100000">
                                          <p:val>
                                            <p:strVal val="#ppt_w"/>
                                          </p:val>
                                        </p:tav>
                                      </p:tavLst>
                                    </p:anim>
                                    <p:anim calcmode="lin" valueType="num">
                                      <p:cBhvr>
                                        <p:cTn id="34" dur="2000" fill="hold"/>
                                        <p:tgtEl>
                                          <p:spTgt spid="9"/>
                                        </p:tgtEl>
                                        <p:attrNameLst>
                                          <p:attrName>ppt_h</p:attrName>
                                        </p:attrNameLst>
                                      </p:cBhvr>
                                      <p:tavLst>
                                        <p:tav tm="0">
                                          <p:val>
                                            <p:fltVal val="0"/>
                                          </p:val>
                                        </p:tav>
                                        <p:tav tm="100000">
                                          <p:val>
                                            <p:strVal val="#ppt_h"/>
                                          </p:val>
                                        </p:tav>
                                      </p:tavLst>
                                    </p:anim>
                                    <p:anim calcmode="lin" valueType="num">
                                      <p:cBhvr>
                                        <p:cTn id="35" dur="2000" fill="hold"/>
                                        <p:tgtEl>
                                          <p:spTgt spid="9"/>
                                        </p:tgtEl>
                                        <p:attrNameLst>
                                          <p:attrName>ppt_x</p:attrName>
                                        </p:attrNameLst>
                                      </p:cBhvr>
                                      <p:tavLst>
                                        <p:tav tm="0" fmla="#ppt_x+(cos(-2*pi*(1-$))*-#ppt_x-sin(-2*pi*(1-$))*(1-#ppt_y))*(1-$)">
                                          <p:val>
                                            <p:fltVal val="0"/>
                                          </p:val>
                                        </p:tav>
                                        <p:tav tm="100000">
                                          <p:val>
                                            <p:fltVal val="1"/>
                                          </p:val>
                                        </p:tav>
                                      </p:tavLst>
                                    </p:anim>
                                    <p:anim calcmode="lin" valueType="num">
                                      <p:cBhvr>
                                        <p:cTn id="36" dur="2000" fill="hold"/>
                                        <p:tgtEl>
                                          <p:spTgt spid="9"/>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000" fill="hold"/>
                                        <p:tgtEl>
                                          <p:spTgt spid="10"/>
                                        </p:tgtEl>
                                        <p:attrNameLst>
                                          <p:attrName>ppt_w</p:attrName>
                                        </p:attrNameLst>
                                      </p:cBhvr>
                                      <p:tavLst>
                                        <p:tav tm="0">
                                          <p:val>
                                            <p:fltVal val="0"/>
                                          </p:val>
                                        </p:tav>
                                        <p:tav tm="100000">
                                          <p:val>
                                            <p:strVal val="#ppt_w"/>
                                          </p:val>
                                        </p:tav>
                                      </p:tavLst>
                                    </p:anim>
                                    <p:anim calcmode="lin" valueType="num">
                                      <p:cBhvr>
                                        <p:cTn id="40" dur="2000" fill="hold"/>
                                        <p:tgtEl>
                                          <p:spTgt spid="10"/>
                                        </p:tgtEl>
                                        <p:attrNameLst>
                                          <p:attrName>ppt_h</p:attrName>
                                        </p:attrNameLst>
                                      </p:cBhvr>
                                      <p:tavLst>
                                        <p:tav tm="0">
                                          <p:val>
                                            <p:fltVal val="0"/>
                                          </p:val>
                                        </p:tav>
                                        <p:tav tm="100000">
                                          <p:val>
                                            <p:strVal val="#ppt_h"/>
                                          </p:val>
                                        </p:tav>
                                      </p:tavLst>
                                    </p:anim>
                                    <p:anim calcmode="lin" valueType="num">
                                      <p:cBhvr>
                                        <p:cTn id="41" dur="2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42" dur="2000" fill="hold"/>
                                        <p:tgtEl>
                                          <p:spTgt spid="10"/>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2000" fill="hold"/>
                                        <p:tgtEl>
                                          <p:spTgt spid="5"/>
                                        </p:tgtEl>
                                        <p:attrNameLst>
                                          <p:attrName>ppt_w</p:attrName>
                                        </p:attrNameLst>
                                      </p:cBhvr>
                                      <p:tavLst>
                                        <p:tav tm="0">
                                          <p:val>
                                            <p:fltVal val="0"/>
                                          </p:val>
                                        </p:tav>
                                        <p:tav tm="100000">
                                          <p:val>
                                            <p:strVal val="#ppt_w"/>
                                          </p:val>
                                        </p:tav>
                                      </p:tavLst>
                                    </p:anim>
                                    <p:anim calcmode="lin" valueType="num">
                                      <p:cBhvr>
                                        <p:cTn id="46" dur="2000" fill="hold"/>
                                        <p:tgtEl>
                                          <p:spTgt spid="5"/>
                                        </p:tgtEl>
                                        <p:attrNameLst>
                                          <p:attrName>ppt_h</p:attrName>
                                        </p:attrNameLst>
                                      </p:cBhvr>
                                      <p:tavLst>
                                        <p:tav tm="0">
                                          <p:val>
                                            <p:fltVal val="0"/>
                                          </p:val>
                                        </p:tav>
                                        <p:tav tm="100000">
                                          <p:val>
                                            <p:strVal val="#ppt_h"/>
                                          </p:val>
                                        </p:tav>
                                      </p:tavLst>
                                    </p:anim>
                                    <p:anim calcmode="lin" valueType="num">
                                      <p:cBhvr>
                                        <p:cTn id="47"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48" dur="2000" fill="hold"/>
                                        <p:tgtEl>
                                          <p:spTgt spid="5"/>
                                        </p:tgtEl>
                                        <p:attrNameLst>
                                          <p:attrName>ppt_y</p:attrName>
                                        </p:attrNameLst>
                                      </p:cBhvr>
                                      <p:tavLst>
                                        <p:tav tm="0" fmla="#ppt_y+(sin(-2*pi*(1-$))*-#ppt_x+cos(-2*pi*(1-$))*(1-#ppt_y))*(1-$)">
                                          <p:val>
                                            <p:fltVal val="0"/>
                                          </p:val>
                                        </p:tav>
                                        <p:tav tm="100000">
                                          <p:val>
                                            <p:fltVal val="1"/>
                                          </p:val>
                                        </p:tav>
                                      </p:tavLst>
                                    </p:anim>
                                  </p:childTnLst>
                                </p:cTn>
                              </p:par>
                              <p:par>
                                <p:cTn id="49" presetID="15"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2000" fill="hold"/>
                                        <p:tgtEl>
                                          <p:spTgt spid="11"/>
                                        </p:tgtEl>
                                        <p:attrNameLst>
                                          <p:attrName>ppt_w</p:attrName>
                                        </p:attrNameLst>
                                      </p:cBhvr>
                                      <p:tavLst>
                                        <p:tav tm="0">
                                          <p:val>
                                            <p:fltVal val="0"/>
                                          </p:val>
                                        </p:tav>
                                        <p:tav tm="100000">
                                          <p:val>
                                            <p:strVal val="#ppt_w"/>
                                          </p:val>
                                        </p:tav>
                                      </p:tavLst>
                                    </p:anim>
                                    <p:anim calcmode="lin" valueType="num">
                                      <p:cBhvr>
                                        <p:cTn id="52" dur="2000" fill="hold"/>
                                        <p:tgtEl>
                                          <p:spTgt spid="11"/>
                                        </p:tgtEl>
                                        <p:attrNameLst>
                                          <p:attrName>ppt_h</p:attrName>
                                        </p:attrNameLst>
                                      </p:cBhvr>
                                      <p:tavLst>
                                        <p:tav tm="0">
                                          <p:val>
                                            <p:fltVal val="0"/>
                                          </p:val>
                                        </p:tav>
                                        <p:tav tm="100000">
                                          <p:val>
                                            <p:strVal val="#ppt_h"/>
                                          </p:val>
                                        </p:tav>
                                      </p:tavLst>
                                    </p:anim>
                                    <p:anim calcmode="lin" valueType="num">
                                      <p:cBhvr>
                                        <p:cTn id="53" dur="2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54" dur="2000" fill="hold"/>
                                        <p:tgtEl>
                                          <p:spTgt spid="11"/>
                                        </p:tgtEl>
                                        <p:attrNameLst>
                                          <p:attrName>ppt_y</p:attrName>
                                        </p:attrNameLst>
                                      </p:cBhvr>
                                      <p:tavLst>
                                        <p:tav tm="0" fmla="#ppt_y+(sin(-2*pi*(1-$))*-#ppt_x+cos(-2*pi*(1-$))*(1-#ppt_y))*(1-$)">
                                          <p:val>
                                            <p:fltVal val="0"/>
                                          </p:val>
                                        </p:tav>
                                        <p:tav tm="100000">
                                          <p:val>
                                            <p:fltVal val="1"/>
                                          </p:val>
                                        </p:tav>
                                      </p:tavLst>
                                    </p:anim>
                                  </p:childTnLst>
                                </p:cTn>
                              </p:par>
                              <p:par>
                                <p:cTn id="55" presetID="15"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2000" fill="hold"/>
                                        <p:tgtEl>
                                          <p:spTgt spid="12"/>
                                        </p:tgtEl>
                                        <p:attrNameLst>
                                          <p:attrName>ppt_w</p:attrName>
                                        </p:attrNameLst>
                                      </p:cBhvr>
                                      <p:tavLst>
                                        <p:tav tm="0">
                                          <p:val>
                                            <p:fltVal val="0"/>
                                          </p:val>
                                        </p:tav>
                                        <p:tav tm="100000">
                                          <p:val>
                                            <p:strVal val="#ppt_w"/>
                                          </p:val>
                                        </p:tav>
                                      </p:tavLst>
                                    </p:anim>
                                    <p:anim calcmode="lin" valueType="num">
                                      <p:cBhvr>
                                        <p:cTn id="58" dur="2000" fill="hold"/>
                                        <p:tgtEl>
                                          <p:spTgt spid="12"/>
                                        </p:tgtEl>
                                        <p:attrNameLst>
                                          <p:attrName>ppt_h</p:attrName>
                                        </p:attrNameLst>
                                      </p:cBhvr>
                                      <p:tavLst>
                                        <p:tav tm="0">
                                          <p:val>
                                            <p:fltVal val="0"/>
                                          </p:val>
                                        </p:tav>
                                        <p:tav tm="100000">
                                          <p:val>
                                            <p:strVal val="#ppt_h"/>
                                          </p:val>
                                        </p:tav>
                                      </p:tavLst>
                                    </p:anim>
                                    <p:anim calcmode="lin" valueType="num">
                                      <p:cBhvr>
                                        <p:cTn id="59" dur="2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60" dur="2000" fill="hold"/>
                                        <p:tgtEl>
                                          <p:spTgt spid="12"/>
                                        </p:tgtEl>
                                        <p:attrNameLst>
                                          <p:attrName>ppt_y</p:attrName>
                                        </p:attrNameLst>
                                      </p:cBhvr>
                                      <p:tavLst>
                                        <p:tav tm="0" fmla="#ppt_y+(sin(-2*pi*(1-$))*-#ppt_x+cos(-2*pi*(1-$))*(1-#ppt_y))*(1-$)">
                                          <p:val>
                                            <p:fltVal val="0"/>
                                          </p:val>
                                        </p:tav>
                                        <p:tav tm="100000">
                                          <p:val>
                                            <p:fltVal val="1"/>
                                          </p:val>
                                        </p:tav>
                                      </p:tavLst>
                                    </p:anim>
                                  </p:childTnLst>
                                </p:cTn>
                              </p:par>
                              <p:par>
                                <p:cTn id="61" presetID="15" presetClass="entr" presetSubtype="0"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2000" fill="hold"/>
                                        <p:tgtEl>
                                          <p:spTgt spid="6"/>
                                        </p:tgtEl>
                                        <p:attrNameLst>
                                          <p:attrName>ppt_w</p:attrName>
                                        </p:attrNameLst>
                                      </p:cBhvr>
                                      <p:tavLst>
                                        <p:tav tm="0">
                                          <p:val>
                                            <p:fltVal val="0"/>
                                          </p:val>
                                        </p:tav>
                                        <p:tav tm="100000">
                                          <p:val>
                                            <p:strVal val="#ppt_w"/>
                                          </p:val>
                                        </p:tav>
                                      </p:tavLst>
                                    </p:anim>
                                    <p:anim calcmode="lin" valueType="num">
                                      <p:cBhvr>
                                        <p:cTn id="64" dur="2000" fill="hold"/>
                                        <p:tgtEl>
                                          <p:spTgt spid="6"/>
                                        </p:tgtEl>
                                        <p:attrNameLst>
                                          <p:attrName>ppt_h</p:attrName>
                                        </p:attrNameLst>
                                      </p:cBhvr>
                                      <p:tavLst>
                                        <p:tav tm="0">
                                          <p:val>
                                            <p:fltVal val="0"/>
                                          </p:val>
                                        </p:tav>
                                        <p:tav tm="100000">
                                          <p:val>
                                            <p:strVal val="#ppt_h"/>
                                          </p:val>
                                        </p:tav>
                                      </p:tavLst>
                                    </p:anim>
                                    <p:anim calcmode="lin" valueType="num">
                                      <p:cBhvr>
                                        <p:cTn id="65" dur="2000" fill="hold"/>
                                        <p:tgtEl>
                                          <p:spTgt spid="6"/>
                                        </p:tgtEl>
                                        <p:attrNameLst>
                                          <p:attrName>ppt_x</p:attrName>
                                        </p:attrNameLst>
                                      </p:cBhvr>
                                      <p:tavLst>
                                        <p:tav tm="0" fmla="#ppt_x+(cos(-2*pi*(1-$))*-#ppt_x-sin(-2*pi*(1-$))*(1-#ppt_y))*(1-$)">
                                          <p:val>
                                            <p:fltVal val="0"/>
                                          </p:val>
                                        </p:tav>
                                        <p:tav tm="100000">
                                          <p:val>
                                            <p:fltVal val="1"/>
                                          </p:val>
                                        </p:tav>
                                      </p:tavLst>
                                    </p:anim>
                                    <p:anim calcmode="lin" valueType="num">
                                      <p:cBhvr>
                                        <p:cTn id="66" dur="2000" fill="hold"/>
                                        <p:tgtEl>
                                          <p:spTgt spid="6"/>
                                        </p:tgtEl>
                                        <p:attrNameLst>
                                          <p:attrName>ppt_y</p:attrName>
                                        </p:attrNameLst>
                                      </p:cBhvr>
                                      <p:tavLst>
                                        <p:tav tm="0" fmla="#ppt_y+(sin(-2*pi*(1-$))*-#ppt_x+cos(-2*pi*(1-$))*(1-#ppt_y))*(1-$)">
                                          <p:val>
                                            <p:fltVal val="0"/>
                                          </p:val>
                                        </p:tav>
                                        <p:tav tm="100000">
                                          <p:val>
                                            <p:fltVal val="1"/>
                                          </p:val>
                                        </p:tav>
                                      </p:tavLst>
                                    </p:anim>
                                  </p:childTnLst>
                                </p:cTn>
                              </p:par>
                              <p:par>
                                <p:cTn id="67" presetID="15" presetClass="entr" presetSubtype="0" fill="hold" nodeType="with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p:cTn id="69" dur="2000" fill="hold"/>
                                        <p:tgtEl>
                                          <p:spTgt spid="4"/>
                                        </p:tgtEl>
                                        <p:attrNameLst>
                                          <p:attrName>ppt_w</p:attrName>
                                        </p:attrNameLst>
                                      </p:cBhvr>
                                      <p:tavLst>
                                        <p:tav tm="0">
                                          <p:val>
                                            <p:fltVal val="0"/>
                                          </p:val>
                                        </p:tav>
                                        <p:tav tm="100000">
                                          <p:val>
                                            <p:strVal val="#ppt_w"/>
                                          </p:val>
                                        </p:tav>
                                      </p:tavLst>
                                    </p:anim>
                                    <p:anim calcmode="lin" valueType="num">
                                      <p:cBhvr>
                                        <p:cTn id="70" dur="2000" fill="hold"/>
                                        <p:tgtEl>
                                          <p:spTgt spid="4"/>
                                        </p:tgtEl>
                                        <p:attrNameLst>
                                          <p:attrName>ppt_h</p:attrName>
                                        </p:attrNameLst>
                                      </p:cBhvr>
                                      <p:tavLst>
                                        <p:tav tm="0">
                                          <p:val>
                                            <p:fltVal val="0"/>
                                          </p:val>
                                        </p:tav>
                                        <p:tav tm="100000">
                                          <p:val>
                                            <p:strVal val="#ppt_h"/>
                                          </p:val>
                                        </p:tav>
                                      </p:tavLst>
                                    </p:anim>
                                    <p:anim calcmode="lin" valueType="num">
                                      <p:cBhvr>
                                        <p:cTn id="71" dur="2000" fill="hold"/>
                                        <p:tgtEl>
                                          <p:spTgt spid="4"/>
                                        </p:tgtEl>
                                        <p:attrNameLst>
                                          <p:attrName>ppt_x</p:attrName>
                                        </p:attrNameLst>
                                      </p:cBhvr>
                                      <p:tavLst>
                                        <p:tav tm="0" fmla="#ppt_x+(cos(-2*pi*(1-$))*-#ppt_x-sin(-2*pi*(1-$))*(1-#ppt_y))*(1-$)">
                                          <p:val>
                                            <p:fltVal val="0"/>
                                          </p:val>
                                        </p:tav>
                                        <p:tav tm="100000">
                                          <p:val>
                                            <p:fltVal val="1"/>
                                          </p:val>
                                        </p:tav>
                                      </p:tavLst>
                                    </p:anim>
                                    <p:anim calcmode="lin" valueType="num">
                                      <p:cBhvr>
                                        <p:cTn id="72" dur="2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jpg"/>
          <p:cNvPicPr>
            <a:picLocks noChangeAspect="1"/>
          </p:cNvPicPr>
          <p:nvPr/>
        </p:nvPicPr>
        <p:blipFill>
          <a:blip r:embed="rId2"/>
          <a:stretch>
            <a:fillRect/>
          </a:stretch>
        </p:blipFill>
        <p:spPr>
          <a:xfrm>
            <a:off x="2728112" y="838200"/>
            <a:ext cx="4206088" cy="37274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angle 2"/>
          <p:cNvSpPr/>
          <p:nvPr/>
        </p:nvSpPr>
        <p:spPr>
          <a:xfrm>
            <a:off x="3086147" y="4791670"/>
            <a:ext cx="344517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মনিটর পরিষ্কার</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
        <p:nvSpPr>
          <p:cNvPr id="4" name="TextBox 3"/>
          <p:cNvSpPr txBox="1"/>
          <p:nvPr/>
        </p:nvSpPr>
        <p:spPr>
          <a:xfrm>
            <a:off x="1981200" y="5638800"/>
            <a:ext cx="6400800" cy="954107"/>
          </a:xfrm>
          <a:prstGeom prst="rect">
            <a:avLst/>
          </a:prstGeom>
          <a:noFill/>
        </p:spPr>
        <p:txBody>
          <a:bodyPr wrap="square" rtlCol="0">
            <a:spAutoFit/>
          </a:bodyPr>
          <a:lstStyle/>
          <a:p>
            <a:r>
              <a:rPr lang="bn-BD" sz="2800" dirty="0" smtClean="0">
                <a:latin typeface="NikoshBAN" pitchFamily="2" charset="0"/>
                <a:cs typeface="NikoshBAN" pitchFamily="2" charset="0"/>
              </a:rPr>
              <a:t>নরম সুতি কাপড় দিয়ে পরিষ্কারের চেষ্টা করতে হবে না হলে গ্লাস ক্লিনার বা ভিনেগার দিয়ে পরিষ্কার করতে হবে।</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000" fill="hold"/>
                                        <p:tgtEl>
                                          <p:spTgt spid="3"/>
                                        </p:tgtEl>
                                        <p:attrNameLst>
                                          <p:attrName>ppt_w</p:attrName>
                                        </p:attrNameLst>
                                      </p:cBhvr>
                                      <p:tavLst>
                                        <p:tav tm="0">
                                          <p:val>
                                            <p:fltVal val="0"/>
                                          </p:val>
                                        </p:tav>
                                        <p:tav tm="100000">
                                          <p:val>
                                            <p:strVal val="#ppt_w"/>
                                          </p:val>
                                        </p:tav>
                                      </p:tavLst>
                                    </p:anim>
                                    <p:anim calcmode="lin" valueType="num">
                                      <p:cBhvr>
                                        <p:cTn id="13" dur="20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9" presetClass="entr" presetSubtype="0" accel="10000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2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9" dur="2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0" dur="2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1"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419599"/>
            <a:ext cx="8001000" cy="2123658"/>
          </a:xfrm>
          <a:prstGeom prst="rect">
            <a:avLst/>
          </a:prstGeom>
        </p:spPr>
        <p:txBody>
          <a:bodyPr wrap="square">
            <a:spAutoFit/>
          </a:bodyPr>
          <a:lstStyle/>
          <a:p>
            <a:pPr algn="just"/>
            <a:endParaRPr lang="bn-BD" sz="2400" dirty="0" smtClean="0">
              <a:solidFill>
                <a:srgbClr val="FF0000"/>
              </a:solidFill>
              <a:latin typeface="NikoshBAN" pitchFamily="2" charset="0"/>
              <a:cs typeface="NikoshBAN" pitchFamily="2" charset="0"/>
            </a:endParaRPr>
          </a:p>
          <a:p>
            <a:pPr algn="just"/>
            <a:endParaRPr lang="bn-BD" sz="2400" dirty="0">
              <a:solidFill>
                <a:srgbClr val="FF0000"/>
              </a:solidFill>
              <a:latin typeface="NikoshBAN" pitchFamily="2" charset="0"/>
              <a:cs typeface="NikoshBAN" pitchFamily="2" charset="0"/>
            </a:endParaRPr>
          </a:p>
          <a:p>
            <a:pPr algn="just"/>
            <a:r>
              <a:rPr lang="bn-BD" sz="2800" dirty="0" smtClean="0">
                <a:latin typeface="NikoshBAN" pitchFamily="2" charset="0"/>
                <a:cs typeface="NikoshBAN" pitchFamily="2" charset="0"/>
              </a:rPr>
              <a:t>কটন বাড, ব্রাশ, কাপড় দিয়ে প্রত্যেকটি কী’র চারপাশে পরিষ্কার করে তারপর উল্টো করে ঝাকি দিয়ে সুতি কাপড় মুছেলেই কী বোর্ড পরিষ্কার হয়ে যাবে। </a:t>
            </a:r>
            <a:endParaRPr lang="en-US" sz="2800" dirty="0">
              <a:latin typeface="NikoshBAN" pitchFamily="2" charset="0"/>
              <a:cs typeface="NikoshBAN" pitchFamily="2" charset="0"/>
            </a:endParaRPr>
          </a:p>
        </p:txBody>
      </p:sp>
      <p:pic>
        <p:nvPicPr>
          <p:cNvPr id="3" name="Picture 2" descr="fh.jpg"/>
          <p:cNvPicPr>
            <a:picLocks noChangeAspect="1"/>
          </p:cNvPicPr>
          <p:nvPr/>
        </p:nvPicPr>
        <p:blipFill>
          <a:blip r:embed="rId2"/>
          <a:stretch>
            <a:fillRect/>
          </a:stretch>
        </p:blipFill>
        <p:spPr>
          <a:xfrm>
            <a:off x="2057400" y="559676"/>
            <a:ext cx="3370385" cy="3021724"/>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descr="d.jpg"/>
          <p:cNvPicPr>
            <a:picLocks noChangeAspect="1"/>
          </p:cNvPicPr>
          <p:nvPr/>
        </p:nvPicPr>
        <p:blipFill>
          <a:blip r:embed="rId3"/>
          <a:stretch>
            <a:fillRect/>
          </a:stretch>
        </p:blipFill>
        <p:spPr>
          <a:xfrm>
            <a:off x="5744650" y="533400"/>
            <a:ext cx="3593554" cy="3048000"/>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2971800" y="4038600"/>
            <a:ext cx="4724400" cy="1015663"/>
          </a:xfrm>
          <a:prstGeom prst="rect">
            <a:avLst/>
          </a:prstGeom>
        </p:spPr>
        <p:txBody>
          <a:bodyPr wrap="square">
            <a:spAutoFit/>
          </a:bodyPr>
          <a:lstStyle/>
          <a:p>
            <a:pPr algn="ctr"/>
            <a:r>
              <a:rPr lang="bn-BD"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কিবোর্ড পরিষ্কার</a:t>
            </a:r>
            <a:endParaRPr lang="en-US" sz="6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grpId="0" nodeType="withEffect">
                                  <p:stCondLst>
                                    <p:cond delay="0"/>
                                  </p:stCondLst>
                                  <p:iterate type="lt">
                                    <p:tmPct val="5000"/>
                                  </p:iterate>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2"/>
                                        </p:tgtEl>
                                        <p:attrNameLst>
                                          <p:attrName>ppt_y</p:attrName>
                                        </p:attrNameLst>
                                      </p:cBhvr>
                                      <p:tavLst>
                                        <p:tav tm="0">
                                          <p:val>
                                            <p:strVal val="#ppt_y"/>
                                          </p:val>
                                        </p:tav>
                                        <p:tav tm="100000">
                                          <p:val>
                                            <p:strVal val="#ppt_y"/>
                                          </p:val>
                                        </p:tav>
                                      </p:tavLst>
                                    </p:anim>
                                    <p:anim calcmode="lin" valueType="num">
                                      <p:cBhvr>
                                        <p:cTn id="2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3352800"/>
            <a:ext cx="8915400" cy="3170099"/>
          </a:xfrm>
          <a:prstGeom prst="rect">
            <a:avLst/>
          </a:prstGeom>
        </p:spPr>
        <p:txBody>
          <a:bodyPr wrap="square">
            <a:spAutoFit/>
          </a:bodyPr>
          <a:lstStyle/>
          <a:p>
            <a:pPr algn="just"/>
            <a:endParaRPr lang="bn-BD" sz="4000" dirty="0" smtClean="0">
              <a:latin typeface="NikoshBAN" pitchFamily="2" charset="0"/>
              <a:cs typeface="NikoshBAN" pitchFamily="2" charset="0"/>
            </a:endParaRPr>
          </a:p>
          <a:p>
            <a:pPr algn="just"/>
            <a:endParaRPr lang="bn-BD" sz="4000" dirty="0">
              <a:latin typeface="NikoshBAN" pitchFamily="2" charset="0"/>
              <a:cs typeface="NikoshBAN" pitchFamily="2" charset="0"/>
            </a:endParaRPr>
          </a:p>
          <a:p>
            <a:pPr algn="just"/>
            <a:endParaRPr lang="bn-BD" sz="4000" dirty="0" smtClean="0">
              <a:latin typeface="NikoshBAN" pitchFamily="2" charset="0"/>
              <a:cs typeface="NikoshBAN" pitchFamily="2" charset="0"/>
            </a:endParaRPr>
          </a:p>
          <a:p>
            <a:pPr algn="just"/>
            <a:r>
              <a:rPr lang="bn-BD" sz="4000" dirty="0" smtClean="0">
                <a:latin typeface="NikoshBAN" pitchFamily="2" charset="0"/>
                <a:cs typeface="NikoshBAN" pitchFamily="2" charset="0"/>
              </a:rPr>
              <a:t>যেখানে যেখানে ময়লা জমেছে কটন বাড দিয়ে সেটা পরিষ্কার করে নরম সুতি কাপড় দিয়ে মুছে দিতে হবে।</a:t>
            </a:r>
            <a:endParaRPr lang="en-US" sz="4000" dirty="0">
              <a:latin typeface="NikoshBAN" pitchFamily="2" charset="0"/>
              <a:cs typeface="NikoshBAN" pitchFamily="2" charset="0"/>
            </a:endParaRPr>
          </a:p>
        </p:txBody>
      </p:sp>
      <p:pic>
        <p:nvPicPr>
          <p:cNvPr id="3" name="Picture 2" descr="s.jpg"/>
          <p:cNvPicPr>
            <a:picLocks noChangeAspect="1"/>
          </p:cNvPicPr>
          <p:nvPr/>
        </p:nvPicPr>
        <p:blipFill>
          <a:blip r:embed="rId2"/>
          <a:stretch>
            <a:fillRect/>
          </a:stretch>
        </p:blipFill>
        <p:spPr>
          <a:xfrm>
            <a:off x="2667000" y="-332095"/>
            <a:ext cx="4724400" cy="452309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4" name="Rectangle 3"/>
          <p:cNvSpPr/>
          <p:nvPr/>
        </p:nvSpPr>
        <p:spPr>
          <a:xfrm>
            <a:off x="3041263" y="4191000"/>
            <a:ext cx="32464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মাউস পরিষ্কার</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TotalTime>
  <Words>354</Words>
  <Application>Microsoft Office PowerPoint</Application>
  <PresentationFormat>Custom</PresentationFormat>
  <Paragraphs>65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Kozuka Mincho Pro L</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LM High School</dc:creator>
  <cp:lastModifiedBy>User</cp:lastModifiedBy>
  <cp:revision>79</cp:revision>
  <dcterms:created xsi:type="dcterms:W3CDTF">2014-10-17T02:43:13Z</dcterms:created>
  <dcterms:modified xsi:type="dcterms:W3CDTF">2020-09-01T09:02:56Z</dcterms:modified>
</cp:coreProperties>
</file>