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81" r:id="rId2"/>
    <p:sldId id="282" r:id="rId3"/>
    <p:sldId id="279" r:id="rId4"/>
    <p:sldId id="256" r:id="rId5"/>
    <p:sldId id="273" r:id="rId6"/>
    <p:sldId id="283" r:id="rId7"/>
    <p:sldId id="258" r:id="rId8"/>
    <p:sldId id="259" r:id="rId9"/>
    <p:sldId id="262" r:id="rId10"/>
    <p:sldId id="260" r:id="rId11"/>
    <p:sldId id="263" r:id="rId12"/>
    <p:sldId id="270" r:id="rId13"/>
    <p:sldId id="272" r:id="rId14"/>
    <p:sldId id="274" r:id="rId15"/>
    <p:sldId id="26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image" Target="../media/image10.gif"/><Relationship Id="rId5" Type="http://schemas.openxmlformats.org/officeDocument/2006/relationships/image" Target="../media/image14.gif"/><Relationship Id="rId4" Type="http://schemas.openxmlformats.org/officeDocument/2006/relationships/image" Target="../media/image13.gif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image" Target="../media/image10.gif"/><Relationship Id="rId5" Type="http://schemas.openxmlformats.org/officeDocument/2006/relationships/image" Target="../media/image14.gif"/><Relationship Id="rId4" Type="http://schemas.openxmlformats.org/officeDocument/2006/relationships/image" Target="../media/image13.gif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180EE0-BED3-413E-8366-877360303947}" type="doc">
      <dgm:prSet loTypeId="urn:microsoft.com/office/officeart/2005/8/layout/radial5" loCatId="cycle" qsTypeId="urn:microsoft.com/office/officeart/2005/8/quickstyle/3d7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34169FD-BBAE-46F0-9D9A-FAE28C2F05B9}">
      <dgm:prSet phldrT="[Text]" custT="1"/>
      <dgm:spPr>
        <a:solidFill>
          <a:srgbClr val="002060"/>
        </a:solidFill>
      </dgm:spPr>
      <dgm:t>
        <a:bodyPr/>
        <a:lstStyle/>
        <a:p>
          <a:r>
            <a:rPr lang="en-US" sz="8800" b="0" cap="none" spc="0" dirty="0">
              <a:ln w="0"/>
              <a:solidFill>
                <a:schemeClr val="bg1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৪</a:t>
          </a:r>
        </a:p>
      </dgm:t>
    </dgm:pt>
    <dgm:pt modelId="{FEE965BC-3090-473C-BDA3-C8EDE409EBBA}" type="parTrans" cxnId="{17E590F9-3CC3-47E2-A5FD-7AE414CB80BD}">
      <dgm:prSet/>
      <dgm:spPr/>
      <dgm:t>
        <a:bodyPr/>
        <a:lstStyle/>
        <a:p>
          <a:endParaRPr lang="en-US" sz="2400" b="0" cap="none" spc="0">
            <a:ln w="0"/>
            <a:solidFill>
              <a:schemeClr val="tx1"/>
            </a:solidFill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AE4D9C3-EB6B-4E18-AACA-5C8DD279C043}" type="sibTrans" cxnId="{17E590F9-3CC3-47E2-A5FD-7AE414CB80BD}">
      <dgm:prSet/>
      <dgm:spPr/>
      <dgm:t>
        <a:bodyPr/>
        <a:lstStyle/>
        <a:p>
          <a:endParaRPr lang="en-US" sz="2400" b="0" cap="none" spc="0">
            <a:ln w="0"/>
            <a:solidFill>
              <a:schemeClr val="tx1"/>
            </a:solidFill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42801A2-FC62-41F4-9F67-F8F88B578A1A}">
      <dgm:prSet phldrT="[Text]" custT="1"/>
      <dgm:spPr/>
      <dgm:t>
        <a:bodyPr/>
        <a:lstStyle/>
        <a:p>
          <a:r>
            <a:rPr lang="bn-BD" sz="4800" b="0" cap="none" spc="0" dirty="0">
              <a:ln w="0"/>
              <a:solidFill>
                <a:schemeClr val="tx1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৪</a:t>
          </a:r>
          <a:endParaRPr lang="en-US" sz="4800" b="0" cap="none" spc="0" dirty="0">
            <a:ln w="0"/>
            <a:solidFill>
              <a:schemeClr val="tx1"/>
            </a:solidFill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7CB65D0-1D7A-470D-BEA3-46807F001DCD}" type="parTrans" cxnId="{D3C2DA10-ACC7-40EA-9C7F-77D2E1F242C8}">
      <dgm:prSet custT="1"/>
      <dgm:spPr/>
      <dgm:t>
        <a:bodyPr/>
        <a:lstStyle/>
        <a:p>
          <a:endParaRPr lang="en-US" sz="700" b="0" cap="none" spc="0">
            <a:ln w="0"/>
            <a:solidFill>
              <a:schemeClr val="tx1"/>
            </a:solidFill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7C5BDB6-DDE3-48E5-9DD4-F820D55A326F}" type="sibTrans" cxnId="{D3C2DA10-ACC7-40EA-9C7F-77D2E1F242C8}">
      <dgm:prSet/>
      <dgm:spPr/>
      <dgm:t>
        <a:bodyPr/>
        <a:lstStyle/>
        <a:p>
          <a:endParaRPr lang="en-US" sz="2400" b="0" cap="none" spc="0">
            <a:ln w="0"/>
            <a:solidFill>
              <a:schemeClr val="tx1"/>
            </a:solidFill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0BA2D89-7EE7-411F-BED9-40B42EC2C165}">
      <dgm:prSet phldrT="[Text]" custT="1"/>
      <dgm:spPr/>
      <dgm:t>
        <a:bodyPr/>
        <a:lstStyle/>
        <a:p>
          <a:r>
            <a:rPr lang="bn-BD" sz="4000" b="0" cap="none" spc="0" dirty="0">
              <a:ln w="0"/>
              <a:solidFill>
                <a:schemeClr val="tx1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৮</a:t>
          </a:r>
          <a:endParaRPr lang="en-US" sz="4000" b="0" cap="none" spc="0" dirty="0">
            <a:ln w="0"/>
            <a:solidFill>
              <a:schemeClr val="tx1"/>
            </a:solidFill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A16ABAC-C1C2-4F4D-87BA-985D9D17569F}" type="parTrans" cxnId="{59F5C61D-6C8D-4D29-8D70-FE336FA3723F}">
      <dgm:prSet custT="1"/>
      <dgm:spPr/>
      <dgm:t>
        <a:bodyPr/>
        <a:lstStyle/>
        <a:p>
          <a:endParaRPr lang="en-US" sz="700" b="0" cap="none" spc="0">
            <a:ln w="0"/>
            <a:solidFill>
              <a:schemeClr val="tx1"/>
            </a:solidFill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143B2EB-B45D-4D01-8870-EC335CB3FEC3}" type="sibTrans" cxnId="{59F5C61D-6C8D-4D29-8D70-FE336FA3723F}">
      <dgm:prSet/>
      <dgm:spPr/>
      <dgm:t>
        <a:bodyPr/>
        <a:lstStyle/>
        <a:p>
          <a:endParaRPr lang="en-US" sz="2400" b="0" cap="none" spc="0">
            <a:ln w="0"/>
            <a:solidFill>
              <a:schemeClr val="tx1"/>
            </a:solidFill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A43E3F9-993A-40F2-820A-E4AC01C9A458}">
      <dgm:prSet phldrT="[Text]" custT="1"/>
      <dgm:spPr/>
      <dgm:t>
        <a:bodyPr/>
        <a:lstStyle/>
        <a:p>
          <a:r>
            <a:rPr lang="bn-BD" sz="4400" b="0" cap="none" spc="0" dirty="0">
              <a:ln w="0"/>
              <a:solidFill>
                <a:schemeClr val="tx1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১৬</a:t>
          </a:r>
          <a:endParaRPr lang="en-US" sz="4400" b="0" cap="none" spc="0" dirty="0">
            <a:ln w="0"/>
            <a:solidFill>
              <a:schemeClr val="tx1"/>
            </a:solidFill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B0FC183-A897-410B-88F9-25CA3945D6D8}" type="parTrans" cxnId="{3803D700-072F-4DD5-84E0-C3746C9C431D}">
      <dgm:prSet custT="1"/>
      <dgm:spPr/>
      <dgm:t>
        <a:bodyPr/>
        <a:lstStyle/>
        <a:p>
          <a:endParaRPr lang="en-US" sz="700" b="0" cap="none" spc="0">
            <a:ln w="0"/>
            <a:solidFill>
              <a:schemeClr val="tx1"/>
            </a:solidFill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B107A3B-326F-415B-BF04-65F4207C09F0}" type="sibTrans" cxnId="{3803D700-072F-4DD5-84E0-C3746C9C431D}">
      <dgm:prSet/>
      <dgm:spPr/>
      <dgm:t>
        <a:bodyPr/>
        <a:lstStyle/>
        <a:p>
          <a:endParaRPr lang="en-US" sz="2400" b="0" cap="none" spc="0">
            <a:ln w="0"/>
            <a:solidFill>
              <a:schemeClr val="tx1"/>
            </a:solidFill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DCD5E46-1EEE-485C-A8B1-4C1E462994FE}">
      <dgm:prSet phldrT="[Text]" custT="1"/>
      <dgm:spPr/>
      <dgm:t>
        <a:bodyPr/>
        <a:lstStyle/>
        <a:p>
          <a:r>
            <a:rPr lang="bn-BD" sz="4000" b="0" cap="none" spc="0" dirty="0">
              <a:ln w="0"/>
              <a:solidFill>
                <a:schemeClr val="tx1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২০</a:t>
          </a:r>
          <a:endParaRPr lang="en-US" sz="4000" b="0" cap="none" spc="0" dirty="0">
            <a:ln w="0"/>
            <a:solidFill>
              <a:schemeClr val="tx1"/>
            </a:solidFill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D90346E-B575-4D69-9C76-9293A1C01E88}" type="parTrans" cxnId="{337C59EF-5497-407A-8F30-270710074C01}">
      <dgm:prSet custT="1"/>
      <dgm:spPr/>
      <dgm:t>
        <a:bodyPr/>
        <a:lstStyle/>
        <a:p>
          <a:endParaRPr lang="en-US" sz="700" b="0" cap="none" spc="0">
            <a:ln w="0"/>
            <a:solidFill>
              <a:schemeClr val="tx1"/>
            </a:solidFill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D64080D-B4A3-4F72-A17D-B4F324D77E6F}" type="sibTrans" cxnId="{337C59EF-5497-407A-8F30-270710074C01}">
      <dgm:prSet/>
      <dgm:spPr/>
      <dgm:t>
        <a:bodyPr/>
        <a:lstStyle/>
        <a:p>
          <a:endParaRPr lang="en-US" sz="2400" b="0" cap="none" spc="0">
            <a:ln w="0"/>
            <a:solidFill>
              <a:schemeClr val="tx1"/>
            </a:solidFill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BE23271-CE5F-474E-8331-633C4A964CC2}">
      <dgm:prSet custT="1"/>
      <dgm:spPr>
        <a:solidFill>
          <a:srgbClr val="800000"/>
        </a:solidFill>
      </dgm:spPr>
      <dgm:t>
        <a:bodyPr/>
        <a:lstStyle/>
        <a:p>
          <a:r>
            <a:rPr lang="bn-BD" sz="4000" b="0" cap="none" spc="0" dirty="0">
              <a:ln w="0"/>
              <a:solidFill>
                <a:schemeClr val="bg1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১২</a:t>
          </a:r>
          <a:endParaRPr lang="en-US" sz="4000" b="0" cap="none" spc="0" dirty="0">
            <a:ln w="0"/>
            <a:solidFill>
              <a:schemeClr val="bg1"/>
            </a:solidFill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963DC40-28EB-48C6-9724-06247990ACDD}" type="parTrans" cxnId="{3ADF637F-FC71-4609-9062-C3C99A8D10B1}">
      <dgm:prSet custT="1"/>
      <dgm:spPr/>
      <dgm:t>
        <a:bodyPr/>
        <a:lstStyle/>
        <a:p>
          <a:endParaRPr lang="en-US" sz="700" b="0" cap="none" spc="0">
            <a:ln w="0"/>
            <a:solidFill>
              <a:schemeClr val="tx1"/>
            </a:solidFill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19F8079-62DC-45A0-8C2B-32641DFEF07C}" type="sibTrans" cxnId="{3ADF637F-FC71-4609-9062-C3C99A8D10B1}">
      <dgm:prSet/>
      <dgm:spPr/>
      <dgm:t>
        <a:bodyPr/>
        <a:lstStyle/>
        <a:p>
          <a:endParaRPr lang="en-US" sz="2400" b="0" cap="none" spc="0">
            <a:ln w="0"/>
            <a:solidFill>
              <a:schemeClr val="tx1"/>
            </a:solidFill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88B7286-EF5F-44F6-9747-03B77C677FAD}">
      <dgm:prSet custT="1"/>
      <dgm:spPr>
        <a:solidFill>
          <a:srgbClr val="800000"/>
        </a:solidFill>
      </dgm:spPr>
      <dgm:t>
        <a:bodyPr/>
        <a:lstStyle/>
        <a:p>
          <a:r>
            <a:rPr lang="bn-BD" sz="4400" b="0" cap="none" spc="0" dirty="0">
              <a:ln w="0"/>
              <a:solidFill>
                <a:schemeClr val="bg1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২৪</a:t>
          </a:r>
          <a:endParaRPr lang="en-US" sz="4400" b="0" cap="none" spc="0" dirty="0">
            <a:ln w="0"/>
            <a:solidFill>
              <a:schemeClr val="bg1"/>
            </a:solidFill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AD0FF71-7906-4A0D-A99B-B9704B30186B}" type="parTrans" cxnId="{5A907C0D-6353-42B5-97B0-41FD6055F81E}">
      <dgm:prSet custT="1"/>
      <dgm:spPr/>
      <dgm:t>
        <a:bodyPr/>
        <a:lstStyle/>
        <a:p>
          <a:endParaRPr lang="en-US" sz="700" b="0" cap="none" spc="0">
            <a:ln w="0"/>
            <a:solidFill>
              <a:schemeClr val="tx1"/>
            </a:solidFill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5F79BCB-3F0D-455E-AEAB-DE3730E1452E}" type="sibTrans" cxnId="{5A907C0D-6353-42B5-97B0-41FD6055F81E}">
      <dgm:prSet/>
      <dgm:spPr/>
      <dgm:t>
        <a:bodyPr/>
        <a:lstStyle/>
        <a:p>
          <a:endParaRPr lang="en-US" sz="2400" b="0" cap="none" spc="0">
            <a:ln w="0"/>
            <a:solidFill>
              <a:schemeClr val="tx1"/>
            </a:solidFill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15FF945-32C7-4C95-94CC-617C9356C0A1}">
      <dgm:prSet custT="1"/>
      <dgm:spPr/>
      <dgm:t>
        <a:bodyPr/>
        <a:lstStyle/>
        <a:p>
          <a:r>
            <a:rPr lang="bn-BD" sz="4000" b="0" cap="none" spc="0" dirty="0">
              <a:ln w="0"/>
              <a:solidFill>
                <a:schemeClr val="tx1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২৮</a:t>
          </a:r>
          <a:endParaRPr lang="en-US" sz="4000" b="0" cap="none" spc="0" dirty="0">
            <a:ln w="0"/>
            <a:solidFill>
              <a:schemeClr val="tx1"/>
            </a:solidFill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8BF02D3-2C23-4EE5-80E1-5E10BE2551B9}" type="parTrans" cxnId="{1F95BE6A-43B6-4DC9-924C-8D7A9B721560}">
      <dgm:prSet custT="1"/>
      <dgm:spPr/>
      <dgm:t>
        <a:bodyPr/>
        <a:lstStyle/>
        <a:p>
          <a:endParaRPr lang="en-US" sz="700" b="0" cap="none" spc="0">
            <a:ln w="0"/>
            <a:solidFill>
              <a:schemeClr val="tx1"/>
            </a:solidFill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C56FE37-791E-46EE-B0E6-C1A3B9A8CA6B}" type="sibTrans" cxnId="{1F95BE6A-43B6-4DC9-924C-8D7A9B721560}">
      <dgm:prSet/>
      <dgm:spPr/>
      <dgm:t>
        <a:bodyPr/>
        <a:lstStyle/>
        <a:p>
          <a:endParaRPr lang="en-US" sz="2400" b="0" cap="none" spc="0">
            <a:ln w="0"/>
            <a:solidFill>
              <a:schemeClr val="tx1"/>
            </a:solidFill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7A48F7B-8F00-4F95-8CCE-ACE8D17F1779}">
      <dgm:prSet custT="1"/>
      <dgm:spPr/>
      <dgm:t>
        <a:bodyPr/>
        <a:lstStyle/>
        <a:p>
          <a:r>
            <a:rPr lang="bn-BD" sz="4000" b="0" cap="none" spc="0" dirty="0">
              <a:ln w="0"/>
              <a:solidFill>
                <a:schemeClr val="tx1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৩২</a:t>
          </a:r>
          <a:endParaRPr lang="en-US" sz="4000" b="0" cap="none" spc="0" dirty="0">
            <a:ln w="0"/>
            <a:solidFill>
              <a:schemeClr val="tx1"/>
            </a:solidFill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EE06CF2-20AE-4D8B-A237-DB2987FDF6DD}" type="parTrans" cxnId="{08C8372C-DF0A-4219-A16D-AF38F9B8809F}">
      <dgm:prSet custT="1"/>
      <dgm:spPr/>
      <dgm:t>
        <a:bodyPr/>
        <a:lstStyle/>
        <a:p>
          <a:endParaRPr lang="en-US" sz="700" b="0" cap="none" spc="0">
            <a:ln w="0"/>
            <a:solidFill>
              <a:schemeClr val="tx1"/>
            </a:solidFill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4B85E56-147B-4ABB-947D-A3832B2CB83B}" type="sibTrans" cxnId="{08C8372C-DF0A-4219-A16D-AF38F9B8809F}">
      <dgm:prSet/>
      <dgm:spPr/>
      <dgm:t>
        <a:bodyPr/>
        <a:lstStyle/>
        <a:p>
          <a:endParaRPr lang="en-US" sz="2400" b="0" cap="none" spc="0">
            <a:ln w="0"/>
            <a:solidFill>
              <a:schemeClr val="tx1"/>
            </a:solidFill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6629BE8-2AD9-4332-92C1-F6E814945A54}">
      <dgm:prSet custT="1"/>
      <dgm:spPr>
        <a:solidFill>
          <a:srgbClr val="800000"/>
        </a:solidFill>
      </dgm:spPr>
      <dgm:t>
        <a:bodyPr/>
        <a:lstStyle/>
        <a:p>
          <a:r>
            <a:rPr lang="bn-BD" sz="4400" b="0" cap="none" spc="0" dirty="0">
              <a:ln w="0"/>
              <a:solidFill>
                <a:schemeClr val="bg1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৩৬</a:t>
          </a:r>
          <a:endParaRPr lang="en-US" sz="4400" b="0" cap="none" spc="0" dirty="0">
            <a:ln w="0"/>
            <a:solidFill>
              <a:schemeClr val="bg1"/>
            </a:solidFill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820411C-62E2-41D9-8CC1-D533DCB39EE2}" type="parTrans" cxnId="{031D40B3-B7E6-46A3-B80D-91ADD9771A5B}">
      <dgm:prSet custT="1"/>
      <dgm:spPr/>
      <dgm:t>
        <a:bodyPr/>
        <a:lstStyle/>
        <a:p>
          <a:endParaRPr lang="en-US" sz="700" b="0" cap="none" spc="0">
            <a:ln w="0"/>
            <a:solidFill>
              <a:schemeClr val="tx1"/>
            </a:solidFill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76A2F7F-F2A2-4D12-8FAD-F1EB8526F429}" type="sibTrans" cxnId="{031D40B3-B7E6-46A3-B80D-91ADD9771A5B}">
      <dgm:prSet/>
      <dgm:spPr/>
      <dgm:t>
        <a:bodyPr/>
        <a:lstStyle/>
        <a:p>
          <a:endParaRPr lang="en-US" sz="2400" b="0" cap="none" spc="0">
            <a:ln w="0"/>
            <a:solidFill>
              <a:schemeClr val="tx1"/>
            </a:solidFill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BC2B862-7A60-4FDF-AED0-5A9863CEAEF9}" type="pres">
      <dgm:prSet presAssocID="{6E180EE0-BED3-413E-8366-877360303947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D2E039F-110D-4E97-83C4-FDE4C42E092B}" type="pres">
      <dgm:prSet presAssocID="{534169FD-BBAE-46F0-9D9A-FAE28C2F05B9}" presName="centerShape" presStyleLbl="node0" presStyleIdx="0" presStyleCnt="1"/>
      <dgm:spPr/>
    </dgm:pt>
    <dgm:pt modelId="{9A85EA14-BA6A-467C-A276-F0ECBA4FF03E}" type="pres">
      <dgm:prSet presAssocID="{47CB65D0-1D7A-470D-BEA3-46807F001DCD}" presName="parTrans" presStyleLbl="sibTrans2D1" presStyleIdx="0" presStyleCnt="9"/>
      <dgm:spPr/>
    </dgm:pt>
    <dgm:pt modelId="{19D857A2-B68F-4209-832E-5E79C90EC22B}" type="pres">
      <dgm:prSet presAssocID="{47CB65D0-1D7A-470D-BEA3-46807F001DCD}" presName="connectorText" presStyleLbl="sibTrans2D1" presStyleIdx="0" presStyleCnt="9"/>
      <dgm:spPr/>
    </dgm:pt>
    <dgm:pt modelId="{B0892E92-C188-4C83-A79D-49EDB4EEB635}" type="pres">
      <dgm:prSet presAssocID="{642801A2-FC62-41F4-9F67-F8F88B578A1A}" presName="node" presStyleLbl="node1" presStyleIdx="0" presStyleCnt="9">
        <dgm:presLayoutVars>
          <dgm:bulletEnabled val="1"/>
        </dgm:presLayoutVars>
      </dgm:prSet>
      <dgm:spPr/>
    </dgm:pt>
    <dgm:pt modelId="{394C8646-6674-4300-A7AB-268CDF95B375}" type="pres">
      <dgm:prSet presAssocID="{6A16ABAC-C1C2-4F4D-87BA-985D9D17569F}" presName="parTrans" presStyleLbl="sibTrans2D1" presStyleIdx="1" presStyleCnt="9"/>
      <dgm:spPr/>
    </dgm:pt>
    <dgm:pt modelId="{4D529E1E-0C79-4352-AAD3-26ACB4C792B8}" type="pres">
      <dgm:prSet presAssocID="{6A16ABAC-C1C2-4F4D-87BA-985D9D17569F}" presName="connectorText" presStyleLbl="sibTrans2D1" presStyleIdx="1" presStyleCnt="9"/>
      <dgm:spPr/>
    </dgm:pt>
    <dgm:pt modelId="{9FC933C6-BB00-4A84-A080-BCB7DD21C865}" type="pres">
      <dgm:prSet presAssocID="{40BA2D89-7EE7-411F-BED9-40B42EC2C165}" presName="node" presStyleLbl="node1" presStyleIdx="1" presStyleCnt="9">
        <dgm:presLayoutVars>
          <dgm:bulletEnabled val="1"/>
        </dgm:presLayoutVars>
      </dgm:prSet>
      <dgm:spPr/>
    </dgm:pt>
    <dgm:pt modelId="{81A2A530-53D1-4FC4-ACEC-9CF8104B02F0}" type="pres">
      <dgm:prSet presAssocID="{4963DC40-28EB-48C6-9724-06247990ACDD}" presName="parTrans" presStyleLbl="sibTrans2D1" presStyleIdx="2" presStyleCnt="9"/>
      <dgm:spPr/>
    </dgm:pt>
    <dgm:pt modelId="{74DA6DDB-216D-4D53-BFE0-E19935F9D3C1}" type="pres">
      <dgm:prSet presAssocID="{4963DC40-28EB-48C6-9724-06247990ACDD}" presName="connectorText" presStyleLbl="sibTrans2D1" presStyleIdx="2" presStyleCnt="9"/>
      <dgm:spPr/>
    </dgm:pt>
    <dgm:pt modelId="{72E5B655-BF53-4EDE-96C9-24D358083B17}" type="pres">
      <dgm:prSet presAssocID="{8BE23271-CE5F-474E-8331-633C4A964CC2}" presName="node" presStyleLbl="node1" presStyleIdx="2" presStyleCnt="9">
        <dgm:presLayoutVars>
          <dgm:bulletEnabled val="1"/>
        </dgm:presLayoutVars>
      </dgm:prSet>
      <dgm:spPr/>
    </dgm:pt>
    <dgm:pt modelId="{8B9FA16B-8F9C-417F-A5DB-A55746AED1C1}" type="pres">
      <dgm:prSet presAssocID="{FB0FC183-A897-410B-88F9-25CA3945D6D8}" presName="parTrans" presStyleLbl="sibTrans2D1" presStyleIdx="3" presStyleCnt="9"/>
      <dgm:spPr/>
    </dgm:pt>
    <dgm:pt modelId="{27EA7132-C8BC-4978-A9C3-72BAAA5C7C1E}" type="pres">
      <dgm:prSet presAssocID="{FB0FC183-A897-410B-88F9-25CA3945D6D8}" presName="connectorText" presStyleLbl="sibTrans2D1" presStyleIdx="3" presStyleCnt="9"/>
      <dgm:spPr/>
    </dgm:pt>
    <dgm:pt modelId="{5752B1EF-9DC5-402E-81EA-A6E40D648E67}" type="pres">
      <dgm:prSet presAssocID="{9A43E3F9-993A-40F2-820A-E4AC01C9A458}" presName="node" presStyleLbl="node1" presStyleIdx="3" presStyleCnt="9">
        <dgm:presLayoutVars>
          <dgm:bulletEnabled val="1"/>
        </dgm:presLayoutVars>
      </dgm:prSet>
      <dgm:spPr/>
    </dgm:pt>
    <dgm:pt modelId="{E48706FE-A7C3-4A4F-95E1-95160EE0734F}" type="pres">
      <dgm:prSet presAssocID="{ED90346E-B575-4D69-9C76-9293A1C01E88}" presName="parTrans" presStyleLbl="sibTrans2D1" presStyleIdx="4" presStyleCnt="9"/>
      <dgm:spPr/>
    </dgm:pt>
    <dgm:pt modelId="{BE972BA0-7D1B-4C5D-A1A0-E654D802284D}" type="pres">
      <dgm:prSet presAssocID="{ED90346E-B575-4D69-9C76-9293A1C01E88}" presName="connectorText" presStyleLbl="sibTrans2D1" presStyleIdx="4" presStyleCnt="9"/>
      <dgm:spPr/>
    </dgm:pt>
    <dgm:pt modelId="{0BEC8DD1-411C-4655-B6D3-AF159F1CFE49}" type="pres">
      <dgm:prSet presAssocID="{8DCD5E46-1EEE-485C-A8B1-4C1E462994FE}" presName="node" presStyleLbl="node1" presStyleIdx="4" presStyleCnt="9">
        <dgm:presLayoutVars>
          <dgm:bulletEnabled val="1"/>
        </dgm:presLayoutVars>
      </dgm:prSet>
      <dgm:spPr/>
    </dgm:pt>
    <dgm:pt modelId="{5C260637-2DC5-4AEA-9970-D3954CEAEB95}" type="pres">
      <dgm:prSet presAssocID="{EAD0FF71-7906-4A0D-A99B-B9704B30186B}" presName="parTrans" presStyleLbl="sibTrans2D1" presStyleIdx="5" presStyleCnt="9"/>
      <dgm:spPr/>
    </dgm:pt>
    <dgm:pt modelId="{DBD5FDA6-D499-4781-856F-93823CED0578}" type="pres">
      <dgm:prSet presAssocID="{EAD0FF71-7906-4A0D-A99B-B9704B30186B}" presName="connectorText" presStyleLbl="sibTrans2D1" presStyleIdx="5" presStyleCnt="9"/>
      <dgm:spPr/>
    </dgm:pt>
    <dgm:pt modelId="{357721A4-60F3-4E2F-8C2D-57576A3E0B85}" type="pres">
      <dgm:prSet presAssocID="{088B7286-EF5F-44F6-9747-03B77C677FAD}" presName="node" presStyleLbl="node1" presStyleIdx="5" presStyleCnt="9">
        <dgm:presLayoutVars>
          <dgm:bulletEnabled val="1"/>
        </dgm:presLayoutVars>
      </dgm:prSet>
      <dgm:spPr/>
    </dgm:pt>
    <dgm:pt modelId="{2B4AA164-5A13-46EC-A2B7-B251795C48FF}" type="pres">
      <dgm:prSet presAssocID="{58BF02D3-2C23-4EE5-80E1-5E10BE2551B9}" presName="parTrans" presStyleLbl="sibTrans2D1" presStyleIdx="6" presStyleCnt="9"/>
      <dgm:spPr/>
    </dgm:pt>
    <dgm:pt modelId="{AAD3B723-EF66-4834-A017-FB97E8294BC8}" type="pres">
      <dgm:prSet presAssocID="{58BF02D3-2C23-4EE5-80E1-5E10BE2551B9}" presName="connectorText" presStyleLbl="sibTrans2D1" presStyleIdx="6" presStyleCnt="9"/>
      <dgm:spPr/>
    </dgm:pt>
    <dgm:pt modelId="{7A00E2BA-8483-49CA-BC66-E28583288078}" type="pres">
      <dgm:prSet presAssocID="{715FF945-32C7-4C95-94CC-617C9356C0A1}" presName="node" presStyleLbl="node1" presStyleIdx="6" presStyleCnt="9">
        <dgm:presLayoutVars>
          <dgm:bulletEnabled val="1"/>
        </dgm:presLayoutVars>
      </dgm:prSet>
      <dgm:spPr/>
    </dgm:pt>
    <dgm:pt modelId="{0D880C99-637E-436D-81A2-A3BC072181EA}" type="pres">
      <dgm:prSet presAssocID="{8EE06CF2-20AE-4D8B-A237-DB2987FDF6DD}" presName="parTrans" presStyleLbl="sibTrans2D1" presStyleIdx="7" presStyleCnt="9"/>
      <dgm:spPr/>
    </dgm:pt>
    <dgm:pt modelId="{D4C1CA6D-1515-4CF7-A349-BD7B1E104A7F}" type="pres">
      <dgm:prSet presAssocID="{8EE06CF2-20AE-4D8B-A237-DB2987FDF6DD}" presName="connectorText" presStyleLbl="sibTrans2D1" presStyleIdx="7" presStyleCnt="9"/>
      <dgm:spPr/>
    </dgm:pt>
    <dgm:pt modelId="{B52A37A3-7AF2-4CF1-9152-263147969745}" type="pres">
      <dgm:prSet presAssocID="{47A48F7B-8F00-4F95-8CCE-ACE8D17F1779}" presName="node" presStyleLbl="node1" presStyleIdx="7" presStyleCnt="9">
        <dgm:presLayoutVars>
          <dgm:bulletEnabled val="1"/>
        </dgm:presLayoutVars>
      </dgm:prSet>
      <dgm:spPr/>
    </dgm:pt>
    <dgm:pt modelId="{1973F860-CF31-4CE3-9215-02D4490113A7}" type="pres">
      <dgm:prSet presAssocID="{A820411C-62E2-41D9-8CC1-D533DCB39EE2}" presName="parTrans" presStyleLbl="sibTrans2D1" presStyleIdx="8" presStyleCnt="9"/>
      <dgm:spPr/>
    </dgm:pt>
    <dgm:pt modelId="{0DBCC969-5281-406F-A1A3-F80215E8A3B9}" type="pres">
      <dgm:prSet presAssocID="{A820411C-62E2-41D9-8CC1-D533DCB39EE2}" presName="connectorText" presStyleLbl="sibTrans2D1" presStyleIdx="8" presStyleCnt="9"/>
      <dgm:spPr/>
    </dgm:pt>
    <dgm:pt modelId="{506DDFEA-9F5A-4F49-936C-12D9C564DCF1}" type="pres">
      <dgm:prSet presAssocID="{D6629BE8-2AD9-4332-92C1-F6E814945A54}" presName="node" presStyleLbl="node1" presStyleIdx="8" presStyleCnt="9">
        <dgm:presLayoutVars>
          <dgm:bulletEnabled val="1"/>
        </dgm:presLayoutVars>
      </dgm:prSet>
      <dgm:spPr/>
    </dgm:pt>
  </dgm:ptLst>
  <dgm:cxnLst>
    <dgm:cxn modelId="{3803D700-072F-4DD5-84E0-C3746C9C431D}" srcId="{534169FD-BBAE-46F0-9D9A-FAE28C2F05B9}" destId="{9A43E3F9-993A-40F2-820A-E4AC01C9A458}" srcOrd="3" destOrd="0" parTransId="{FB0FC183-A897-410B-88F9-25CA3945D6D8}" sibTransId="{AB107A3B-326F-415B-BF04-65F4207C09F0}"/>
    <dgm:cxn modelId="{BA53FC04-A6D2-4CB5-95A6-1459752E897B}" type="presOf" srcId="{4963DC40-28EB-48C6-9724-06247990ACDD}" destId="{74DA6DDB-216D-4D53-BFE0-E19935F9D3C1}" srcOrd="1" destOrd="0" presId="urn:microsoft.com/office/officeart/2005/8/layout/radial5"/>
    <dgm:cxn modelId="{5F603509-B73C-4361-A557-DF15901BF7CD}" type="presOf" srcId="{6A16ABAC-C1C2-4F4D-87BA-985D9D17569F}" destId="{4D529E1E-0C79-4352-AAD3-26ACB4C792B8}" srcOrd="1" destOrd="0" presId="urn:microsoft.com/office/officeart/2005/8/layout/radial5"/>
    <dgm:cxn modelId="{5A907C0D-6353-42B5-97B0-41FD6055F81E}" srcId="{534169FD-BBAE-46F0-9D9A-FAE28C2F05B9}" destId="{088B7286-EF5F-44F6-9747-03B77C677FAD}" srcOrd="5" destOrd="0" parTransId="{EAD0FF71-7906-4A0D-A99B-B9704B30186B}" sibTransId="{C5F79BCB-3F0D-455E-AEAB-DE3730E1452E}"/>
    <dgm:cxn modelId="{D3C2DA10-ACC7-40EA-9C7F-77D2E1F242C8}" srcId="{534169FD-BBAE-46F0-9D9A-FAE28C2F05B9}" destId="{642801A2-FC62-41F4-9F67-F8F88B578A1A}" srcOrd="0" destOrd="0" parTransId="{47CB65D0-1D7A-470D-BEA3-46807F001DCD}" sibTransId="{37C5BDB6-DDE3-48E5-9DD4-F820D55A326F}"/>
    <dgm:cxn modelId="{9D2A5115-903D-4E4A-A896-7DC9D2EDCC06}" type="presOf" srcId="{A820411C-62E2-41D9-8CC1-D533DCB39EE2}" destId="{1973F860-CF31-4CE3-9215-02D4490113A7}" srcOrd="0" destOrd="0" presId="urn:microsoft.com/office/officeart/2005/8/layout/radial5"/>
    <dgm:cxn modelId="{59F5C61D-6C8D-4D29-8D70-FE336FA3723F}" srcId="{534169FD-BBAE-46F0-9D9A-FAE28C2F05B9}" destId="{40BA2D89-7EE7-411F-BED9-40B42EC2C165}" srcOrd="1" destOrd="0" parTransId="{6A16ABAC-C1C2-4F4D-87BA-985D9D17569F}" sibTransId="{4143B2EB-B45D-4D01-8870-EC335CB3FEC3}"/>
    <dgm:cxn modelId="{E3BACC24-4AC4-4A69-92E9-7419416A073A}" type="presOf" srcId="{715FF945-32C7-4C95-94CC-617C9356C0A1}" destId="{7A00E2BA-8483-49CA-BC66-E28583288078}" srcOrd="0" destOrd="0" presId="urn:microsoft.com/office/officeart/2005/8/layout/radial5"/>
    <dgm:cxn modelId="{08C8372C-DF0A-4219-A16D-AF38F9B8809F}" srcId="{534169FD-BBAE-46F0-9D9A-FAE28C2F05B9}" destId="{47A48F7B-8F00-4F95-8CCE-ACE8D17F1779}" srcOrd="7" destOrd="0" parTransId="{8EE06CF2-20AE-4D8B-A237-DB2987FDF6DD}" sibTransId="{E4B85E56-147B-4ABB-947D-A3832B2CB83B}"/>
    <dgm:cxn modelId="{817DC82D-75DD-4935-92DF-405667058077}" type="presOf" srcId="{ED90346E-B575-4D69-9C76-9293A1C01E88}" destId="{E48706FE-A7C3-4A4F-95E1-95160EE0734F}" srcOrd="0" destOrd="0" presId="urn:microsoft.com/office/officeart/2005/8/layout/radial5"/>
    <dgm:cxn modelId="{B2ABD53B-765A-4DA9-96C0-B5D3AB4E0952}" type="presOf" srcId="{47CB65D0-1D7A-470D-BEA3-46807F001DCD}" destId="{19D857A2-B68F-4209-832E-5E79C90EC22B}" srcOrd="1" destOrd="0" presId="urn:microsoft.com/office/officeart/2005/8/layout/radial5"/>
    <dgm:cxn modelId="{60798840-E671-48C9-BBC7-0F2771420D8E}" type="presOf" srcId="{D6629BE8-2AD9-4332-92C1-F6E814945A54}" destId="{506DDFEA-9F5A-4F49-936C-12D9C564DCF1}" srcOrd="0" destOrd="0" presId="urn:microsoft.com/office/officeart/2005/8/layout/radial5"/>
    <dgm:cxn modelId="{9BEC635B-C8FA-4486-BB06-5B406A0BBF7D}" type="presOf" srcId="{642801A2-FC62-41F4-9F67-F8F88B578A1A}" destId="{B0892E92-C188-4C83-A79D-49EDB4EEB635}" srcOrd="0" destOrd="0" presId="urn:microsoft.com/office/officeart/2005/8/layout/radial5"/>
    <dgm:cxn modelId="{90D8A761-DC44-416E-B21F-EB26DFED830F}" type="presOf" srcId="{6A16ABAC-C1C2-4F4D-87BA-985D9D17569F}" destId="{394C8646-6674-4300-A7AB-268CDF95B375}" srcOrd="0" destOrd="0" presId="urn:microsoft.com/office/officeart/2005/8/layout/radial5"/>
    <dgm:cxn modelId="{B87BBB65-3906-408F-B94D-272D2CA91A3E}" type="presOf" srcId="{8BE23271-CE5F-474E-8331-633C4A964CC2}" destId="{72E5B655-BF53-4EDE-96C9-24D358083B17}" srcOrd="0" destOrd="0" presId="urn:microsoft.com/office/officeart/2005/8/layout/radial5"/>
    <dgm:cxn modelId="{1F95BE6A-43B6-4DC9-924C-8D7A9B721560}" srcId="{534169FD-BBAE-46F0-9D9A-FAE28C2F05B9}" destId="{715FF945-32C7-4C95-94CC-617C9356C0A1}" srcOrd="6" destOrd="0" parTransId="{58BF02D3-2C23-4EE5-80E1-5E10BE2551B9}" sibTransId="{0C56FE37-791E-46EE-B0E6-C1A3B9A8CA6B}"/>
    <dgm:cxn modelId="{02C1706C-AEB7-4471-8121-850DBAEADF13}" type="presOf" srcId="{40BA2D89-7EE7-411F-BED9-40B42EC2C165}" destId="{9FC933C6-BB00-4A84-A080-BCB7DD21C865}" srcOrd="0" destOrd="0" presId="urn:microsoft.com/office/officeart/2005/8/layout/radial5"/>
    <dgm:cxn modelId="{22F84B72-9458-4A7B-8D73-636398222218}" type="presOf" srcId="{EAD0FF71-7906-4A0D-A99B-B9704B30186B}" destId="{5C260637-2DC5-4AEA-9970-D3954CEAEB95}" srcOrd="0" destOrd="0" presId="urn:microsoft.com/office/officeart/2005/8/layout/radial5"/>
    <dgm:cxn modelId="{0A6B9053-9C1E-4777-93CC-9B529E70082C}" type="presOf" srcId="{47CB65D0-1D7A-470D-BEA3-46807F001DCD}" destId="{9A85EA14-BA6A-467C-A276-F0ECBA4FF03E}" srcOrd="0" destOrd="0" presId="urn:microsoft.com/office/officeart/2005/8/layout/radial5"/>
    <dgm:cxn modelId="{17F1C453-5AFC-4A0B-BF4A-2A53A19BB6BC}" type="presOf" srcId="{ED90346E-B575-4D69-9C76-9293A1C01E88}" destId="{BE972BA0-7D1B-4C5D-A1A0-E654D802284D}" srcOrd="1" destOrd="0" presId="urn:microsoft.com/office/officeart/2005/8/layout/radial5"/>
    <dgm:cxn modelId="{A0A5D577-007B-4CEF-8E6E-297A7B7D1B83}" type="presOf" srcId="{EAD0FF71-7906-4A0D-A99B-B9704B30186B}" destId="{DBD5FDA6-D499-4781-856F-93823CED0578}" srcOrd="1" destOrd="0" presId="urn:microsoft.com/office/officeart/2005/8/layout/radial5"/>
    <dgm:cxn modelId="{3ADF637F-FC71-4609-9062-C3C99A8D10B1}" srcId="{534169FD-BBAE-46F0-9D9A-FAE28C2F05B9}" destId="{8BE23271-CE5F-474E-8331-633C4A964CC2}" srcOrd="2" destOrd="0" parTransId="{4963DC40-28EB-48C6-9724-06247990ACDD}" sibTransId="{019F8079-62DC-45A0-8C2B-32641DFEF07C}"/>
    <dgm:cxn modelId="{D3CE8588-0B2D-48C7-9204-E551BF9F8CFD}" type="presOf" srcId="{FB0FC183-A897-410B-88F9-25CA3945D6D8}" destId="{27EA7132-C8BC-4978-A9C3-72BAAA5C7C1E}" srcOrd="1" destOrd="0" presId="urn:microsoft.com/office/officeart/2005/8/layout/radial5"/>
    <dgm:cxn modelId="{FC1A158D-BD48-4651-8227-E4766E098A49}" type="presOf" srcId="{9A43E3F9-993A-40F2-820A-E4AC01C9A458}" destId="{5752B1EF-9DC5-402E-81EA-A6E40D648E67}" srcOrd="0" destOrd="0" presId="urn:microsoft.com/office/officeart/2005/8/layout/radial5"/>
    <dgm:cxn modelId="{031D40B3-B7E6-46A3-B80D-91ADD9771A5B}" srcId="{534169FD-BBAE-46F0-9D9A-FAE28C2F05B9}" destId="{D6629BE8-2AD9-4332-92C1-F6E814945A54}" srcOrd="8" destOrd="0" parTransId="{A820411C-62E2-41D9-8CC1-D533DCB39EE2}" sibTransId="{E76A2F7F-F2A2-4D12-8FAD-F1EB8526F429}"/>
    <dgm:cxn modelId="{EED07FBE-A7AA-40AB-9F68-37C509F44204}" type="presOf" srcId="{4963DC40-28EB-48C6-9724-06247990ACDD}" destId="{81A2A530-53D1-4FC4-ACEC-9CF8104B02F0}" srcOrd="0" destOrd="0" presId="urn:microsoft.com/office/officeart/2005/8/layout/radial5"/>
    <dgm:cxn modelId="{47A5F1C8-0BC2-4549-ACA8-387F006EFC4C}" type="presOf" srcId="{088B7286-EF5F-44F6-9747-03B77C677FAD}" destId="{357721A4-60F3-4E2F-8C2D-57576A3E0B85}" srcOrd="0" destOrd="0" presId="urn:microsoft.com/office/officeart/2005/8/layout/radial5"/>
    <dgm:cxn modelId="{ED9792CC-157B-4BC0-AFED-1B1DF112D68A}" type="presOf" srcId="{58BF02D3-2C23-4EE5-80E1-5E10BE2551B9}" destId="{AAD3B723-EF66-4834-A017-FB97E8294BC8}" srcOrd="1" destOrd="0" presId="urn:microsoft.com/office/officeart/2005/8/layout/radial5"/>
    <dgm:cxn modelId="{F7CCEFCF-C509-468F-94F0-6F03C4FD2F6C}" type="presOf" srcId="{534169FD-BBAE-46F0-9D9A-FAE28C2F05B9}" destId="{4D2E039F-110D-4E97-83C4-FDE4C42E092B}" srcOrd="0" destOrd="0" presId="urn:microsoft.com/office/officeart/2005/8/layout/radial5"/>
    <dgm:cxn modelId="{FAA380D6-08A1-4BC9-9C63-6DA425D2CEBA}" type="presOf" srcId="{8DCD5E46-1EEE-485C-A8B1-4C1E462994FE}" destId="{0BEC8DD1-411C-4655-B6D3-AF159F1CFE49}" srcOrd="0" destOrd="0" presId="urn:microsoft.com/office/officeart/2005/8/layout/radial5"/>
    <dgm:cxn modelId="{EFF1D0DB-BA7A-4E4D-9ECC-EC4C9AD9A731}" type="presOf" srcId="{8EE06CF2-20AE-4D8B-A237-DB2987FDF6DD}" destId="{0D880C99-637E-436D-81A2-A3BC072181EA}" srcOrd="0" destOrd="0" presId="urn:microsoft.com/office/officeart/2005/8/layout/radial5"/>
    <dgm:cxn modelId="{950C09E2-B2EE-4CC0-8E52-89C73861EDDC}" type="presOf" srcId="{A820411C-62E2-41D9-8CC1-D533DCB39EE2}" destId="{0DBCC969-5281-406F-A1A3-F80215E8A3B9}" srcOrd="1" destOrd="0" presId="urn:microsoft.com/office/officeart/2005/8/layout/radial5"/>
    <dgm:cxn modelId="{CCC426E6-A52D-408A-8F39-5D219927D6F0}" type="presOf" srcId="{47A48F7B-8F00-4F95-8CCE-ACE8D17F1779}" destId="{B52A37A3-7AF2-4CF1-9152-263147969745}" srcOrd="0" destOrd="0" presId="urn:microsoft.com/office/officeart/2005/8/layout/radial5"/>
    <dgm:cxn modelId="{4913B7E7-EA0D-4E68-AE69-5CEBF74ACAD4}" type="presOf" srcId="{FB0FC183-A897-410B-88F9-25CA3945D6D8}" destId="{8B9FA16B-8F9C-417F-A5DB-A55746AED1C1}" srcOrd="0" destOrd="0" presId="urn:microsoft.com/office/officeart/2005/8/layout/radial5"/>
    <dgm:cxn modelId="{856204ED-03FA-46C5-85F1-530D977A2C5E}" type="presOf" srcId="{6E180EE0-BED3-413E-8366-877360303947}" destId="{3BC2B862-7A60-4FDF-AED0-5A9863CEAEF9}" srcOrd="0" destOrd="0" presId="urn:microsoft.com/office/officeart/2005/8/layout/radial5"/>
    <dgm:cxn modelId="{337C59EF-5497-407A-8F30-270710074C01}" srcId="{534169FD-BBAE-46F0-9D9A-FAE28C2F05B9}" destId="{8DCD5E46-1EEE-485C-A8B1-4C1E462994FE}" srcOrd="4" destOrd="0" parTransId="{ED90346E-B575-4D69-9C76-9293A1C01E88}" sibTransId="{8D64080D-B4A3-4F72-A17D-B4F324D77E6F}"/>
    <dgm:cxn modelId="{5C8656F0-A20E-4214-90B7-E4896BC0F649}" type="presOf" srcId="{8EE06CF2-20AE-4D8B-A237-DB2987FDF6DD}" destId="{D4C1CA6D-1515-4CF7-A349-BD7B1E104A7F}" srcOrd="1" destOrd="0" presId="urn:microsoft.com/office/officeart/2005/8/layout/radial5"/>
    <dgm:cxn modelId="{B862D8F7-A6B9-4798-B1F2-D8C5CD594FDE}" type="presOf" srcId="{58BF02D3-2C23-4EE5-80E1-5E10BE2551B9}" destId="{2B4AA164-5A13-46EC-A2B7-B251795C48FF}" srcOrd="0" destOrd="0" presId="urn:microsoft.com/office/officeart/2005/8/layout/radial5"/>
    <dgm:cxn modelId="{17E590F9-3CC3-47E2-A5FD-7AE414CB80BD}" srcId="{6E180EE0-BED3-413E-8366-877360303947}" destId="{534169FD-BBAE-46F0-9D9A-FAE28C2F05B9}" srcOrd="0" destOrd="0" parTransId="{FEE965BC-3090-473C-BDA3-C8EDE409EBBA}" sibTransId="{EAE4D9C3-EB6B-4E18-AACA-5C8DD279C043}"/>
    <dgm:cxn modelId="{E645069E-4812-4E12-892F-69DCA01DFAE8}" type="presParOf" srcId="{3BC2B862-7A60-4FDF-AED0-5A9863CEAEF9}" destId="{4D2E039F-110D-4E97-83C4-FDE4C42E092B}" srcOrd="0" destOrd="0" presId="urn:microsoft.com/office/officeart/2005/8/layout/radial5"/>
    <dgm:cxn modelId="{DE14139F-56C8-4834-B8CE-1650762CF64A}" type="presParOf" srcId="{3BC2B862-7A60-4FDF-AED0-5A9863CEAEF9}" destId="{9A85EA14-BA6A-467C-A276-F0ECBA4FF03E}" srcOrd="1" destOrd="0" presId="urn:microsoft.com/office/officeart/2005/8/layout/radial5"/>
    <dgm:cxn modelId="{E923A7FF-7796-43B7-9B0E-7C0295078A61}" type="presParOf" srcId="{9A85EA14-BA6A-467C-A276-F0ECBA4FF03E}" destId="{19D857A2-B68F-4209-832E-5E79C90EC22B}" srcOrd="0" destOrd="0" presId="urn:microsoft.com/office/officeart/2005/8/layout/radial5"/>
    <dgm:cxn modelId="{D27AEFA4-29B0-41B0-8D73-ECDF69D43799}" type="presParOf" srcId="{3BC2B862-7A60-4FDF-AED0-5A9863CEAEF9}" destId="{B0892E92-C188-4C83-A79D-49EDB4EEB635}" srcOrd="2" destOrd="0" presId="urn:microsoft.com/office/officeart/2005/8/layout/radial5"/>
    <dgm:cxn modelId="{B5E6245B-8140-42C2-B4EE-DBF266C2C771}" type="presParOf" srcId="{3BC2B862-7A60-4FDF-AED0-5A9863CEAEF9}" destId="{394C8646-6674-4300-A7AB-268CDF95B375}" srcOrd="3" destOrd="0" presId="urn:microsoft.com/office/officeart/2005/8/layout/radial5"/>
    <dgm:cxn modelId="{A8570200-6A04-4E07-A67F-DAF086A25DA9}" type="presParOf" srcId="{394C8646-6674-4300-A7AB-268CDF95B375}" destId="{4D529E1E-0C79-4352-AAD3-26ACB4C792B8}" srcOrd="0" destOrd="0" presId="urn:microsoft.com/office/officeart/2005/8/layout/radial5"/>
    <dgm:cxn modelId="{308780EB-9B95-4422-9DAD-0BBA89F104D8}" type="presParOf" srcId="{3BC2B862-7A60-4FDF-AED0-5A9863CEAEF9}" destId="{9FC933C6-BB00-4A84-A080-BCB7DD21C865}" srcOrd="4" destOrd="0" presId="urn:microsoft.com/office/officeart/2005/8/layout/radial5"/>
    <dgm:cxn modelId="{614EAD0E-55F7-47E1-B2B8-4674F587A5FB}" type="presParOf" srcId="{3BC2B862-7A60-4FDF-AED0-5A9863CEAEF9}" destId="{81A2A530-53D1-4FC4-ACEC-9CF8104B02F0}" srcOrd="5" destOrd="0" presId="urn:microsoft.com/office/officeart/2005/8/layout/radial5"/>
    <dgm:cxn modelId="{4F0E1C06-E1D6-4685-B7E8-E7F5FE0B62B1}" type="presParOf" srcId="{81A2A530-53D1-4FC4-ACEC-9CF8104B02F0}" destId="{74DA6DDB-216D-4D53-BFE0-E19935F9D3C1}" srcOrd="0" destOrd="0" presId="urn:microsoft.com/office/officeart/2005/8/layout/radial5"/>
    <dgm:cxn modelId="{596406CB-023C-4989-A631-1A8B8FDFCAB2}" type="presParOf" srcId="{3BC2B862-7A60-4FDF-AED0-5A9863CEAEF9}" destId="{72E5B655-BF53-4EDE-96C9-24D358083B17}" srcOrd="6" destOrd="0" presId="urn:microsoft.com/office/officeart/2005/8/layout/radial5"/>
    <dgm:cxn modelId="{9AADEB8A-410B-47E0-A7D6-31218152722A}" type="presParOf" srcId="{3BC2B862-7A60-4FDF-AED0-5A9863CEAEF9}" destId="{8B9FA16B-8F9C-417F-A5DB-A55746AED1C1}" srcOrd="7" destOrd="0" presId="urn:microsoft.com/office/officeart/2005/8/layout/radial5"/>
    <dgm:cxn modelId="{D7236AB8-2AD1-4C89-B1E2-EB1C03D94DB5}" type="presParOf" srcId="{8B9FA16B-8F9C-417F-A5DB-A55746AED1C1}" destId="{27EA7132-C8BC-4978-A9C3-72BAAA5C7C1E}" srcOrd="0" destOrd="0" presId="urn:microsoft.com/office/officeart/2005/8/layout/radial5"/>
    <dgm:cxn modelId="{41E9D311-F52D-428A-9406-FAC288B6D51A}" type="presParOf" srcId="{3BC2B862-7A60-4FDF-AED0-5A9863CEAEF9}" destId="{5752B1EF-9DC5-402E-81EA-A6E40D648E67}" srcOrd="8" destOrd="0" presId="urn:microsoft.com/office/officeart/2005/8/layout/radial5"/>
    <dgm:cxn modelId="{62AAFD07-8015-41D6-A39A-6C895FB9CB90}" type="presParOf" srcId="{3BC2B862-7A60-4FDF-AED0-5A9863CEAEF9}" destId="{E48706FE-A7C3-4A4F-95E1-95160EE0734F}" srcOrd="9" destOrd="0" presId="urn:microsoft.com/office/officeart/2005/8/layout/radial5"/>
    <dgm:cxn modelId="{56ABC852-AB50-442C-BBAB-D98683B044DD}" type="presParOf" srcId="{E48706FE-A7C3-4A4F-95E1-95160EE0734F}" destId="{BE972BA0-7D1B-4C5D-A1A0-E654D802284D}" srcOrd="0" destOrd="0" presId="urn:microsoft.com/office/officeart/2005/8/layout/radial5"/>
    <dgm:cxn modelId="{887BB264-428F-4D90-A4C9-E59A2945BCB7}" type="presParOf" srcId="{3BC2B862-7A60-4FDF-AED0-5A9863CEAEF9}" destId="{0BEC8DD1-411C-4655-B6D3-AF159F1CFE49}" srcOrd="10" destOrd="0" presId="urn:microsoft.com/office/officeart/2005/8/layout/radial5"/>
    <dgm:cxn modelId="{B1714A98-71D6-4387-AC64-0DA82AC46EC5}" type="presParOf" srcId="{3BC2B862-7A60-4FDF-AED0-5A9863CEAEF9}" destId="{5C260637-2DC5-4AEA-9970-D3954CEAEB95}" srcOrd="11" destOrd="0" presId="urn:microsoft.com/office/officeart/2005/8/layout/radial5"/>
    <dgm:cxn modelId="{3B7FF405-9A6B-497A-BFF5-670D03690439}" type="presParOf" srcId="{5C260637-2DC5-4AEA-9970-D3954CEAEB95}" destId="{DBD5FDA6-D499-4781-856F-93823CED0578}" srcOrd="0" destOrd="0" presId="urn:microsoft.com/office/officeart/2005/8/layout/radial5"/>
    <dgm:cxn modelId="{A47A4CE8-E7B9-4E13-A225-09BDF00F4920}" type="presParOf" srcId="{3BC2B862-7A60-4FDF-AED0-5A9863CEAEF9}" destId="{357721A4-60F3-4E2F-8C2D-57576A3E0B85}" srcOrd="12" destOrd="0" presId="urn:microsoft.com/office/officeart/2005/8/layout/radial5"/>
    <dgm:cxn modelId="{1A7DBD95-6912-4F42-9A6D-04E74244C7C6}" type="presParOf" srcId="{3BC2B862-7A60-4FDF-AED0-5A9863CEAEF9}" destId="{2B4AA164-5A13-46EC-A2B7-B251795C48FF}" srcOrd="13" destOrd="0" presId="urn:microsoft.com/office/officeart/2005/8/layout/radial5"/>
    <dgm:cxn modelId="{D9980E68-C594-49BB-9929-7067D526F283}" type="presParOf" srcId="{2B4AA164-5A13-46EC-A2B7-B251795C48FF}" destId="{AAD3B723-EF66-4834-A017-FB97E8294BC8}" srcOrd="0" destOrd="0" presId="urn:microsoft.com/office/officeart/2005/8/layout/radial5"/>
    <dgm:cxn modelId="{44E4D8CC-2785-4DF8-A586-C9F7D434CCDB}" type="presParOf" srcId="{3BC2B862-7A60-4FDF-AED0-5A9863CEAEF9}" destId="{7A00E2BA-8483-49CA-BC66-E28583288078}" srcOrd="14" destOrd="0" presId="urn:microsoft.com/office/officeart/2005/8/layout/radial5"/>
    <dgm:cxn modelId="{83961F6A-26B5-4845-B074-039FAEB44EAF}" type="presParOf" srcId="{3BC2B862-7A60-4FDF-AED0-5A9863CEAEF9}" destId="{0D880C99-637E-436D-81A2-A3BC072181EA}" srcOrd="15" destOrd="0" presId="urn:microsoft.com/office/officeart/2005/8/layout/radial5"/>
    <dgm:cxn modelId="{D08E120D-E87E-4990-B172-0A59CCB7CDFB}" type="presParOf" srcId="{0D880C99-637E-436D-81A2-A3BC072181EA}" destId="{D4C1CA6D-1515-4CF7-A349-BD7B1E104A7F}" srcOrd="0" destOrd="0" presId="urn:microsoft.com/office/officeart/2005/8/layout/radial5"/>
    <dgm:cxn modelId="{A8DFD02A-B420-42C0-8112-4967006459F1}" type="presParOf" srcId="{3BC2B862-7A60-4FDF-AED0-5A9863CEAEF9}" destId="{B52A37A3-7AF2-4CF1-9152-263147969745}" srcOrd="16" destOrd="0" presId="urn:microsoft.com/office/officeart/2005/8/layout/radial5"/>
    <dgm:cxn modelId="{0B0079F5-26FE-4AF9-83A9-D81EF0374E5E}" type="presParOf" srcId="{3BC2B862-7A60-4FDF-AED0-5A9863CEAEF9}" destId="{1973F860-CF31-4CE3-9215-02D4490113A7}" srcOrd="17" destOrd="0" presId="urn:microsoft.com/office/officeart/2005/8/layout/radial5"/>
    <dgm:cxn modelId="{FB1DDD0C-68B0-4422-8F6D-E6824611F30D}" type="presParOf" srcId="{1973F860-CF31-4CE3-9215-02D4490113A7}" destId="{0DBCC969-5281-406F-A1A3-F80215E8A3B9}" srcOrd="0" destOrd="0" presId="urn:microsoft.com/office/officeart/2005/8/layout/radial5"/>
    <dgm:cxn modelId="{2280393F-A570-42DE-969C-845B8646092F}" type="presParOf" srcId="{3BC2B862-7A60-4FDF-AED0-5A9863CEAEF9}" destId="{506DDFEA-9F5A-4F49-936C-12D9C564DCF1}" srcOrd="18" destOrd="0" presId="urn:microsoft.com/office/officeart/2005/8/layout/radial5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467313-41AF-4BFB-A6C7-BE813566DBF9}" type="doc">
      <dgm:prSet loTypeId="urn:microsoft.com/office/officeart/2005/8/layout/radial6" loCatId="cycle" qsTypeId="urn:microsoft.com/office/officeart/2005/8/quickstyle/3d7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C693F85-475B-4566-866C-A357C26FF5FD}">
      <dgm:prSet phldrT="[Text]" custT="1"/>
      <dgm:spPr>
        <a:solidFill>
          <a:srgbClr val="002060"/>
        </a:solidFill>
      </dgm:spPr>
      <dgm:t>
        <a:bodyPr/>
        <a:lstStyle/>
        <a:p>
          <a:r>
            <a:rPr lang="bn-BD" sz="8800" b="0" cap="none" spc="0" dirty="0">
              <a:ln w="0"/>
              <a:solidFill>
                <a:schemeClr val="bg1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৬</a:t>
          </a:r>
          <a:endParaRPr lang="en-US" sz="8800" b="0" cap="none" spc="0" dirty="0">
            <a:ln w="0"/>
            <a:solidFill>
              <a:schemeClr val="bg1"/>
            </a:solidFill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C366998-3652-4224-91F2-F063AC74BF7D}" type="parTrans" cxnId="{51329D1E-C240-4543-8E11-9B03E1550A98}">
      <dgm:prSet/>
      <dgm:spPr/>
      <dgm:t>
        <a:bodyPr/>
        <a:lstStyle/>
        <a:p>
          <a:endParaRPr lang="en-US" sz="2800" b="0" cap="none" spc="0">
            <a:ln w="0"/>
            <a:solidFill>
              <a:schemeClr val="tx1"/>
            </a:solidFill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658C2D1-8968-4A69-B820-2224BA6F4887}" type="sibTrans" cxnId="{51329D1E-C240-4543-8E11-9B03E1550A98}">
      <dgm:prSet/>
      <dgm:spPr/>
      <dgm:t>
        <a:bodyPr/>
        <a:lstStyle/>
        <a:p>
          <a:endParaRPr lang="en-US" sz="2800" b="0" cap="none" spc="0">
            <a:ln w="0"/>
            <a:solidFill>
              <a:schemeClr val="tx1"/>
            </a:solidFill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5BDA144-20AE-4642-9C78-7333B627B0F7}">
      <dgm:prSet phldrT="[Text]" custT="1"/>
      <dgm:spPr/>
      <dgm:t>
        <a:bodyPr/>
        <a:lstStyle/>
        <a:p>
          <a:r>
            <a:rPr lang="bn-BD" sz="4400" b="0" cap="none" spc="0" dirty="0">
              <a:ln w="0"/>
              <a:solidFill>
                <a:schemeClr val="tx1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৬</a:t>
          </a:r>
          <a:endParaRPr lang="en-US" sz="4400" b="0" cap="none" spc="0" dirty="0">
            <a:ln w="0"/>
            <a:solidFill>
              <a:schemeClr val="tx1"/>
            </a:solidFill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648C5D7-0C61-4852-BECA-AEC1E3C38EC4}" type="parTrans" cxnId="{DF633B13-5FF4-4E67-8028-6A93A9A23457}">
      <dgm:prSet/>
      <dgm:spPr/>
      <dgm:t>
        <a:bodyPr/>
        <a:lstStyle/>
        <a:p>
          <a:endParaRPr lang="en-US" sz="2800" b="0" cap="none" spc="0">
            <a:ln w="0"/>
            <a:solidFill>
              <a:schemeClr val="tx1"/>
            </a:solidFill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5394ACA-259E-4367-82F4-5EFDDD4376F7}" type="sibTrans" cxnId="{DF633B13-5FF4-4E67-8028-6A93A9A23457}">
      <dgm:prSet/>
      <dgm:spPr/>
      <dgm:t>
        <a:bodyPr/>
        <a:lstStyle/>
        <a:p>
          <a:endParaRPr lang="en-US" sz="2800" b="0" cap="none" spc="0">
            <a:ln w="0"/>
            <a:solidFill>
              <a:schemeClr val="tx1"/>
            </a:solidFill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63F32C4-3E81-48D8-A562-95132CD3A7D6}">
      <dgm:prSet phldrT="[Text]" custT="1"/>
      <dgm:spPr>
        <a:solidFill>
          <a:srgbClr val="800000"/>
        </a:solidFill>
      </dgm:spPr>
      <dgm:t>
        <a:bodyPr/>
        <a:lstStyle/>
        <a:p>
          <a:r>
            <a:rPr lang="bn-BD" sz="4400" b="0" cap="none" spc="0" dirty="0">
              <a:ln w="0"/>
              <a:solidFill>
                <a:schemeClr val="bg1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১২</a:t>
          </a:r>
          <a:endParaRPr lang="en-US" sz="4400" b="0" cap="none" spc="0" dirty="0">
            <a:ln w="0"/>
            <a:solidFill>
              <a:schemeClr val="bg1"/>
            </a:solidFill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D6BCD93-78EF-4833-B10B-FF9C6001D0E6}" type="parTrans" cxnId="{7BA585CC-3D98-4F48-A6BA-0E67E4612E47}">
      <dgm:prSet/>
      <dgm:spPr/>
      <dgm:t>
        <a:bodyPr/>
        <a:lstStyle/>
        <a:p>
          <a:endParaRPr lang="en-US" sz="2800" b="0" cap="none" spc="0">
            <a:ln w="0"/>
            <a:solidFill>
              <a:schemeClr val="tx1"/>
            </a:solidFill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3F421CC-3822-4F92-8D02-3942D6CD63DC}" type="sibTrans" cxnId="{7BA585CC-3D98-4F48-A6BA-0E67E4612E47}">
      <dgm:prSet/>
      <dgm:spPr/>
      <dgm:t>
        <a:bodyPr/>
        <a:lstStyle/>
        <a:p>
          <a:endParaRPr lang="en-US" sz="2800" b="0" cap="none" spc="0">
            <a:ln w="0"/>
            <a:solidFill>
              <a:schemeClr val="tx1"/>
            </a:solidFill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850DFCE-09B2-4DBC-9BA1-3CF44D662230}">
      <dgm:prSet phldrT="[Text]" custT="1"/>
      <dgm:spPr/>
      <dgm:t>
        <a:bodyPr/>
        <a:lstStyle/>
        <a:p>
          <a:r>
            <a:rPr lang="bn-BD" sz="4400" b="0" cap="none" spc="0" dirty="0">
              <a:ln w="0"/>
              <a:solidFill>
                <a:schemeClr val="tx1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১৮</a:t>
          </a:r>
          <a:endParaRPr lang="en-US" sz="4400" b="0" cap="none" spc="0" dirty="0">
            <a:ln w="0"/>
            <a:solidFill>
              <a:schemeClr val="tx1"/>
            </a:solidFill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357995C-AD01-4CDB-8970-6A936178DC2B}" type="parTrans" cxnId="{54675F4C-1B07-4C46-90C2-089FD122E1D0}">
      <dgm:prSet/>
      <dgm:spPr/>
      <dgm:t>
        <a:bodyPr/>
        <a:lstStyle/>
        <a:p>
          <a:endParaRPr lang="en-US" sz="2800" b="0" cap="none" spc="0">
            <a:ln w="0"/>
            <a:solidFill>
              <a:schemeClr val="tx1"/>
            </a:solidFill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D6200D5-7382-4290-8F9C-08FFA68389AD}" type="sibTrans" cxnId="{54675F4C-1B07-4C46-90C2-089FD122E1D0}">
      <dgm:prSet/>
      <dgm:spPr/>
      <dgm:t>
        <a:bodyPr/>
        <a:lstStyle/>
        <a:p>
          <a:endParaRPr lang="en-US" sz="2800" b="0" cap="none" spc="0">
            <a:ln w="0"/>
            <a:solidFill>
              <a:schemeClr val="tx1"/>
            </a:solidFill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7331B3D-A3A3-409A-B3F5-37D6FCC9894E}">
      <dgm:prSet phldrT="[Text]" custT="1"/>
      <dgm:spPr>
        <a:solidFill>
          <a:srgbClr val="800000"/>
        </a:solidFill>
      </dgm:spPr>
      <dgm:t>
        <a:bodyPr/>
        <a:lstStyle/>
        <a:p>
          <a:r>
            <a:rPr lang="bn-BD" sz="4400" b="0" cap="none" spc="0" dirty="0">
              <a:ln w="0"/>
              <a:solidFill>
                <a:schemeClr val="bg1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২৪</a:t>
          </a:r>
          <a:endParaRPr lang="en-US" sz="4400" b="0" cap="none" spc="0" dirty="0">
            <a:ln w="0"/>
            <a:solidFill>
              <a:schemeClr val="bg1"/>
            </a:solidFill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4B8E57E-B680-4E08-8AE1-68D0EB095549}" type="parTrans" cxnId="{D2D7ECD9-B318-4B9F-8A05-3079AAF7F739}">
      <dgm:prSet/>
      <dgm:spPr/>
      <dgm:t>
        <a:bodyPr/>
        <a:lstStyle/>
        <a:p>
          <a:endParaRPr lang="en-US" sz="2800" b="0" cap="none" spc="0">
            <a:ln w="0"/>
            <a:solidFill>
              <a:schemeClr val="tx1"/>
            </a:solidFill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4F727FC-4EBB-4F96-B55C-B27800191269}" type="sibTrans" cxnId="{D2D7ECD9-B318-4B9F-8A05-3079AAF7F739}">
      <dgm:prSet/>
      <dgm:spPr/>
      <dgm:t>
        <a:bodyPr/>
        <a:lstStyle/>
        <a:p>
          <a:endParaRPr lang="en-US" sz="2800" b="0" cap="none" spc="0">
            <a:ln w="0"/>
            <a:solidFill>
              <a:schemeClr val="tx1"/>
            </a:solidFill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CD44732-B40C-47B8-B9E1-AD97060D68F9}">
      <dgm:prSet custT="1"/>
      <dgm:spPr/>
      <dgm:t>
        <a:bodyPr/>
        <a:lstStyle/>
        <a:p>
          <a:r>
            <a:rPr lang="bn-BD" sz="4400" b="0" cap="none" spc="0" dirty="0">
              <a:ln w="0"/>
              <a:solidFill>
                <a:schemeClr val="tx1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৩০</a:t>
          </a:r>
          <a:endParaRPr lang="en-US" sz="4400" b="0" cap="none" spc="0" dirty="0">
            <a:ln w="0"/>
            <a:solidFill>
              <a:schemeClr val="tx1"/>
            </a:solidFill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9BDC938-E0BB-4435-9148-6E50B06E8A38}" type="parTrans" cxnId="{762394B5-2845-424B-8B98-896DFE638DCF}">
      <dgm:prSet/>
      <dgm:spPr/>
      <dgm:t>
        <a:bodyPr/>
        <a:lstStyle/>
        <a:p>
          <a:endParaRPr lang="en-US" sz="2800" b="0" cap="none" spc="0">
            <a:ln w="0"/>
            <a:solidFill>
              <a:schemeClr val="tx1"/>
            </a:solidFill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DF5D53D-F0D6-4492-B22C-BAE6458156BC}" type="sibTrans" cxnId="{762394B5-2845-424B-8B98-896DFE638DCF}">
      <dgm:prSet/>
      <dgm:spPr/>
      <dgm:t>
        <a:bodyPr/>
        <a:lstStyle/>
        <a:p>
          <a:endParaRPr lang="en-US" sz="2800" b="0" cap="none" spc="0">
            <a:ln w="0"/>
            <a:solidFill>
              <a:schemeClr val="tx1"/>
            </a:solidFill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4970E8A-8BA1-4E1E-A905-1D2398698689}">
      <dgm:prSet custT="1"/>
      <dgm:spPr>
        <a:solidFill>
          <a:srgbClr val="800000"/>
        </a:solidFill>
      </dgm:spPr>
      <dgm:t>
        <a:bodyPr/>
        <a:lstStyle/>
        <a:p>
          <a:r>
            <a:rPr lang="bn-BD" sz="4400" b="0" cap="none" spc="0" dirty="0">
              <a:ln w="0"/>
              <a:solidFill>
                <a:schemeClr val="bg1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৩৬</a:t>
          </a:r>
          <a:endParaRPr lang="en-US" sz="4400" b="0" cap="none" spc="0" dirty="0">
            <a:ln w="0"/>
            <a:solidFill>
              <a:schemeClr val="bg1"/>
            </a:solidFill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0BCE930-BE46-44B7-AC90-E6B5CE7E2EF0}" type="parTrans" cxnId="{6D08114F-D35B-4083-A4D6-0BD3A849B1DA}">
      <dgm:prSet/>
      <dgm:spPr/>
      <dgm:t>
        <a:bodyPr/>
        <a:lstStyle/>
        <a:p>
          <a:endParaRPr lang="en-US" sz="2800" b="0" cap="none" spc="0">
            <a:ln w="0"/>
            <a:solidFill>
              <a:schemeClr val="tx1"/>
            </a:solidFill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60FEF1A-8DDB-4274-8F93-A91BF3EB07C3}" type="sibTrans" cxnId="{6D08114F-D35B-4083-A4D6-0BD3A849B1DA}">
      <dgm:prSet/>
      <dgm:spPr/>
      <dgm:t>
        <a:bodyPr/>
        <a:lstStyle/>
        <a:p>
          <a:endParaRPr lang="en-US" sz="2800" b="0" cap="none" spc="0">
            <a:ln w="0"/>
            <a:solidFill>
              <a:schemeClr val="tx1"/>
            </a:solidFill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1262C7A-F9CB-41AB-8015-BF539AB3822A}">
      <dgm:prSet custT="1"/>
      <dgm:spPr/>
      <dgm:t>
        <a:bodyPr/>
        <a:lstStyle/>
        <a:p>
          <a:r>
            <a:rPr lang="bn-BD" sz="4400" b="0" cap="none" spc="0" dirty="0">
              <a:ln w="0"/>
              <a:solidFill>
                <a:schemeClr val="tx1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৪২</a:t>
          </a:r>
          <a:endParaRPr lang="en-US" sz="4400" b="0" cap="none" spc="0" dirty="0">
            <a:ln w="0"/>
            <a:solidFill>
              <a:schemeClr val="tx1"/>
            </a:solidFill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F7CBBC7-2F4F-4EEC-AA52-A93D9878E008}" type="parTrans" cxnId="{8C90B3AD-4579-4FA4-B81F-E4115B494436}">
      <dgm:prSet/>
      <dgm:spPr/>
      <dgm:t>
        <a:bodyPr/>
        <a:lstStyle/>
        <a:p>
          <a:endParaRPr lang="en-US" sz="2800" b="0" cap="none" spc="0">
            <a:ln w="0"/>
            <a:solidFill>
              <a:schemeClr val="tx1"/>
            </a:solidFill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9BDCF08-62D3-420A-A730-C3CDD8D72360}" type="sibTrans" cxnId="{8C90B3AD-4579-4FA4-B81F-E4115B494436}">
      <dgm:prSet/>
      <dgm:spPr/>
      <dgm:t>
        <a:bodyPr/>
        <a:lstStyle/>
        <a:p>
          <a:endParaRPr lang="en-US" sz="2800" b="0" cap="none" spc="0">
            <a:ln w="0"/>
            <a:solidFill>
              <a:schemeClr val="tx1"/>
            </a:solidFill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4574081-071B-4D0F-B2E9-40B7BFB052BA}" type="pres">
      <dgm:prSet presAssocID="{BE467313-41AF-4BFB-A6C7-BE813566DBF9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3C5C72A0-107D-41B1-BECD-145DF6B00036}" type="pres">
      <dgm:prSet presAssocID="{4C693F85-475B-4566-866C-A357C26FF5FD}" presName="centerShape" presStyleLbl="node0" presStyleIdx="0" presStyleCnt="1"/>
      <dgm:spPr/>
    </dgm:pt>
    <dgm:pt modelId="{860739A1-C6FE-4BD7-96DC-086861E47DAA}" type="pres">
      <dgm:prSet presAssocID="{65BDA144-20AE-4642-9C78-7333B627B0F7}" presName="node" presStyleLbl="node1" presStyleIdx="0" presStyleCnt="7">
        <dgm:presLayoutVars>
          <dgm:bulletEnabled val="1"/>
        </dgm:presLayoutVars>
      </dgm:prSet>
      <dgm:spPr/>
    </dgm:pt>
    <dgm:pt modelId="{535FA937-FDE7-4241-BB69-2616B40F43EE}" type="pres">
      <dgm:prSet presAssocID="{65BDA144-20AE-4642-9C78-7333B627B0F7}" presName="dummy" presStyleCnt="0"/>
      <dgm:spPr/>
    </dgm:pt>
    <dgm:pt modelId="{519D70B6-970B-4398-9150-FAAA6B714FB7}" type="pres">
      <dgm:prSet presAssocID="{05394ACA-259E-4367-82F4-5EFDDD4376F7}" presName="sibTrans" presStyleLbl="sibTrans2D1" presStyleIdx="0" presStyleCnt="7"/>
      <dgm:spPr/>
    </dgm:pt>
    <dgm:pt modelId="{29B4D837-002E-457C-9673-2F8A008EF9F6}" type="pres">
      <dgm:prSet presAssocID="{163F32C4-3E81-48D8-A562-95132CD3A7D6}" presName="node" presStyleLbl="node1" presStyleIdx="1" presStyleCnt="7">
        <dgm:presLayoutVars>
          <dgm:bulletEnabled val="1"/>
        </dgm:presLayoutVars>
      </dgm:prSet>
      <dgm:spPr/>
    </dgm:pt>
    <dgm:pt modelId="{51104F5F-A76D-4DB5-BEC8-C04C41F0094B}" type="pres">
      <dgm:prSet presAssocID="{163F32C4-3E81-48D8-A562-95132CD3A7D6}" presName="dummy" presStyleCnt="0"/>
      <dgm:spPr/>
    </dgm:pt>
    <dgm:pt modelId="{33A8292A-BA4C-4F1A-84B4-A0DCB2F5A425}" type="pres">
      <dgm:prSet presAssocID="{F3F421CC-3822-4F92-8D02-3942D6CD63DC}" presName="sibTrans" presStyleLbl="sibTrans2D1" presStyleIdx="1" presStyleCnt="7"/>
      <dgm:spPr/>
    </dgm:pt>
    <dgm:pt modelId="{EACE886E-FD7F-4754-A4A2-55146B683C20}" type="pres">
      <dgm:prSet presAssocID="{0850DFCE-09B2-4DBC-9BA1-3CF44D662230}" presName="node" presStyleLbl="node1" presStyleIdx="2" presStyleCnt="7">
        <dgm:presLayoutVars>
          <dgm:bulletEnabled val="1"/>
        </dgm:presLayoutVars>
      </dgm:prSet>
      <dgm:spPr/>
    </dgm:pt>
    <dgm:pt modelId="{7A94B819-D385-41B1-9195-EADD0057DF1A}" type="pres">
      <dgm:prSet presAssocID="{0850DFCE-09B2-4DBC-9BA1-3CF44D662230}" presName="dummy" presStyleCnt="0"/>
      <dgm:spPr/>
    </dgm:pt>
    <dgm:pt modelId="{F511DCF0-5A1A-440C-83A1-7766CB0FD016}" type="pres">
      <dgm:prSet presAssocID="{0D6200D5-7382-4290-8F9C-08FFA68389AD}" presName="sibTrans" presStyleLbl="sibTrans2D1" presStyleIdx="2" presStyleCnt="7"/>
      <dgm:spPr/>
    </dgm:pt>
    <dgm:pt modelId="{CED53A58-6EA7-4EB4-A08B-BD4627697A24}" type="pres">
      <dgm:prSet presAssocID="{F7331B3D-A3A3-409A-B3F5-37D6FCC9894E}" presName="node" presStyleLbl="node1" presStyleIdx="3" presStyleCnt="7">
        <dgm:presLayoutVars>
          <dgm:bulletEnabled val="1"/>
        </dgm:presLayoutVars>
      </dgm:prSet>
      <dgm:spPr/>
    </dgm:pt>
    <dgm:pt modelId="{3BE5378A-2C75-4165-B6DC-82548CD185CB}" type="pres">
      <dgm:prSet presAssocID="{F7331B3D-A3A3-409A-B3F5-37D6FCC9894E}" presName="dummy" presStyleCnt="0"/>
      <dgm:spPr/>
    </dgm:pt>
    <dgm:pt modelId="{BEC86D91-40BB-4C5D-B0D7-34DB3FCBFD8E}" type="pres">
      <dgm:prSet presAssocID="{74F727FC-4EBB-4F96-B55C-B27800191269}" presName="sibTrans" presStyleLbl="sibTrans2D1" presStyleIdx="3" presStyleCnt="7"/>
      <dgm:spPr/>
    </dgm:pt>
    <dgm:pt modelId="{458B715E-EF0E-4DEA-BF8A-FE49E1A7176A}" type="pres">
      <dgm:prSet presAssocID="{7CD44732-B40C-47B8-B9E1-AD97060D68F9}" presName="node" presStyleLbl="node1" presStyleIdx="4" presStyleCnt="7">
        <dgm:presLayoutVars>
          <dgm:bulletEnabled val="1"/>
        </dgm:presLayoutVars>
      </dgm:prSet>
      <dgm:spPr/>
    </dgm:pt>
    <dgm:pt modelId="{08F3E756-0E81-41BF-A951-625BCF7C3DEC}" type="pres">
      <dgm:prSet presAssocID="{7CD44732-B40C-47B8-B9E1-AD97060D68F9}" presName="dummy" presStyleCnt="0"/>
      <dgm:spPr/>
    </dgm:pt>
    <dgm:pt modelId="{AA3A0A28-4508-4635-86D4-718B558206D2}" type="pres">
      <dgm:prSet presAssocID="{3DF5D53D-F0D6-4492-B22C-BAE6458156BC}" presName="sibTrans" presStyleLbl="sibTrans2D1" presStyleIdx="4" presStyleCnt="7"/>
      <dgm:spPr/>
    </dgm:pt>
    <dgm:pt modelId="{60971338-30EE-41C1-9D2C-34F4C23B43E1}" type="pres">
      <dgm:prSet presAssocID="{A4970E8A-8BA1-4E1E-A905-1D2398698689}" presName="node" presStyleLbl="node1" presStyleIdx="5" presStyleCnt="7">
        <dgm:presLayoutVars>
          <dgm:bulletEnabled val="1"/>
        </dgm:presLayoutVars>
      </dgm:prSet>
      <dgm:spPr/>
    </dgm:pt>
    <dgm:pt modelId="{5A1D9800-83EC-4CB0-8206-D7863CFD6CF4}" type="pres">
      <dgm:prSet presAssocID="{A4970E8A-8BA1-4E1E-A905-1D2398698689}" presName="dummy" presStyleCnt="0"/>
      <dgm:spPr/>
    </dgm:pt>
    <dgm:pt modelId="{7B852779-3E77-4232-B777-3BD4F274283C}" type="pres">
      <dgm:prSet presAssocID="{E60FEF1A-8DDB-4274-8F93-A91BF3EB07C3}" presName="sibTrans" presStyleLbl="sibTrans2D1" presStyleIdx="5" presStyleCnt="7"/>
      <dgm:spPr/>
    </dgm:pt>
    <dgm:pt modelId="{9C86359B-AAAC-41BB-B55D-4142E8CD987D}" type="pres">
      <dgm:prSet presAssocID="{71262C7A-F9CB-41AB-8015-BF539AB3822A}" presName="node" presStyleLbl="node1" presStyleIdx="6" presStyleCnt="7">
        <dgm:presLayoutVars>
          <dgm:bulletEnabled val="1"/>
        </dgm:presLayoutVars>
      </dgm:prSet>
      <dgm:spPr/>
    </dgm:pt>
    <dgm:pt modelId="{BF4BD0B8-F603-477C-A22A-3DFA877D9EC1}" type="pres">
      <dgm:prSet presAssocID="{71262C7A-F9CB-41AB-8015-BF539AB3822A}" presName="dummy" presStyleCnt="0"/>
      <dgm:spPr/>
    </dgm:pt>
    <dgm:pt modelId="{2F8439D8-7AC3-47D6-BD5C-2E9FF9E1A830}" type="pres">
      <dgm:prSet presAssocID="{A9BDCF08-62D3-420A-A730-C3CDD8D72360}" presName="sibTrans" presStyleLbl="sibTrans2D1" presStyleIdx="6" presStyleCnt="7"/>
      <dgm:spPr/>
    </dgm:pt>
  </dgm:ptLst>
  <dgm:cxnLst>
    <dgm:cxn modelId="{DF633B13-5FF4-4E67-8028-6A93A9A23457}" srcId="{4C693F85-475B-4566-866C-A357C26FF5FD}" destId="{65BDA144-20AE-4642-9C78-7333B627B0F7}" srcOrd="0" destOrd="0" parTransId="{5648C5D7-0C61-4852-BECA-AEC1E3C38EC4}" sibTransId="{05394ACA-259E-4367-82F4-5EFDDD4376F7}"/>
    <dgm:cxn modelId="{15E6961D-2019-45D9-B31A-8E4B6A7C1ADC}" type="presOf" srcId="{F3F421CC-3822-4F92-8D02-3942D6CD63DC}" destId="{33A8292A-BA4C-4F1A-84B4-A0DCB2F5A425}" srcOrd="0" destOrd="0" presId="urn:microsoft.com/office/officeart/2005/8/layout/radial6"/>
    <dgm:cxn modelId="{51329D1E-C240-4543-8E11-9B03E1550A98}" srcId="{BE467313-41AF-4BFB-A6C7-BE813566DBF9}" destId="{4C693F85-475B-4566-866C-A357C26FF5FD}" srcOrd="0" destOrd="0" parTransId="{5C366998-3652-4224-91F2-F063AC74BF7D}" sibTransId="{3658C2D1-8968-4A69-B820-2224BA6F4887}"/>
    <dgm:cxn modelId="{23F06B37-FBB5-4E70-9CDC-84B964E323E8}" type="presOf" srcId="{A9BDCF08-62D3-420A-A730-C3CDD8D72360}" destId="{2F8439D8-7AC3-47D6-BD5C-2E9FF9E1A830}" srcOrd="0" destOrd="0" presId="urn:microsoft.com/office/officeart/2005/8/layout/radial6"/>
    <dgm:cxn modelId="{4ED69139-1957-48F4-84E7-38C4345B8396}" type="presOf" srcId="{0D6200D5-7382-4290-8F9C-08FFA68389AD}" destId="{F511DCF0-5A1A-440C-83A1-7766CB0FD016}" srcOrd="0" destOrd="0" presId="urn:microsoft.com/office/officeart/2005/8/layout/radial6"/>
    <dgm:cxn modelId="{672E6D5B-CB8D-4C96-B69F-08ADA9B524B7}" type="presOf" srcId="{0850DFCE-09B2-4DBC-9BA1-3CF44D662230}" destId="{EACE886E-FD7F-4754-A4A2-55146B683C20}" srcOrd="0" destOrd="0" presId="urn:microsoft.com/office/officeart/2005/8/layout/radial6"/>
    <dgm:cxn modelId="{5BB03660-EE88-4DC4-8B2E-02B4725D4F5C}" type="presOf" srcId="{3DF5D53D-F0D6-4492-B22C-BAE6458156BC}" destId="{AA3A0A28-4508-4635-86D4-718B558206D2}" srcOrd="0" destOrd="0" presId="urn:microsoft.com/office/officeart/2005/8/layout/radial6"/>
    <dgm:cxn modelId="{54675F4C-1B07-4C46-90C2-089FD122E1D0}" srcId="{4C693F85-475B-4566-866C-A357C26FF5FD}" destId="{0850DFCE-09B2-4DBC-9BA1-3CF44D662230}" srcOrd="2" destOrd="0" parTransId="{E357995C-AD01-4CDB-8970-6A936178DC2B}" sibTransId="{0D6200D5-7382-4290-8F9C-08FFA68389AD}"/>
    <dgm:cxn modelId="{6D08114F-D35B-4083-A4D6-0BD3A849B1DA}" srcId="{4C693F85-475B-4566-866C-A357C26FF5FD}" destId="{A4970E8A-8BA1-4E1E-A905-1D2398698689}" srcOrd="5" destOrd="0" parTransId="{50BCE930-BE46-44B7-AC90-E6B5CE7E2EF0}" sibTransId="{E60FEF1A-8DDB-4274-8F93-A91BF3EB07C3}"/>
    <dgm:cxn modelId="{3415F855-1371-4F26-8CE7-C912C681C80E}" type="presOf" srcId="{F7331B3D-A3A3-409A-B3F5-37D6FCC9894E}" destId="{CED53A58-6EA7-4EB4-A08B-BD4627697A24}" srcOrd="0" destOrd="0" presId="urn:microsoft.com/office/officeart/2005/8/layout/radial6"/>
    <dgm:cxn modelId="{F3B5FA56-9915-40B7-AC27-8EEAF2C526FE}" type="presOf" srcId="{E60FEF1A-8DDB-4274-8F93-A91BF3EB07C3}" destId="{7B852779-3E77-4232-B777-3BD4F274283C}" srcOrd="0" destOrd="0" presId="urn:microsoft.com/office/officeart/2005/8/layout/radial6"/>
    <dgm:cxn modelId="{09FED37D-4445-44E2-9A5E-16301BA9DF3B}" type="presOf" srcId="{163F32C4-3E81-48D8-A562-95132CD3A7D6}" destId="{29B4D837-002E-457C-9673-2F8A008EF9F6}" srcOrd="0" destOrd="0" presId="urn:microsoft.com/office/officeart/2005/8/layout/radial6"/>
    <dgm:cxn modelId="{D1D94F82-1961-4191-B7D3-15DACBC6C63B}" type="presOf" srcId="{7CD44732-B40C-47B8-B9E1-AD97060D68F9}" destId="{458B715E-EF0E-4DEA-BF8A-FE49E1A7176A}" srcOrd="0" destOrd="0" presId="urn:microsoft.com/office/officeart/2005/8/layout/radial6"/>
    <dgm:cxn modelId="{BBC75885-E984-4A7F-AD6A-B315FC9F9616}" type="presOf" srcId="{71262C7A-F9CB-41AB-8015-BF539AB3822A}" destId="{9C86359B-AAAC-41BB-B55D-4142E8CD987D}" srcOrd="0" destOrd="0" presId="urn:microsoft.com/office/officeart/2005/8/layout/radial6"/>
    <dgm:cxn modelId="{FECB9B8C-DC12-4992-BE5A-D81950A8A25A}" type="presOf" srcId="{A4970E8A-8BA1-4E1E-A905-1D2398698689}" destId="{60971338-30EE-41C1-9D2C-34F4C23B43E1}" srcOrd="0" destOrd="0" presId="urn:microsoft.com/office/officeart/2005/8/layout/radial6"/>
    <dgm:cxn modelId="{E5D71FA2-DC43-404A-903D-01AFD0A40D7E}" type="presOf" srcId="{BE467313-41AF-4BFB-A6C7-BE813566DBF9}" destId="{C4574081-071B-4D0F-B2E9-40B7BFB052BA}" srcOrd="0" destOrd="0" presId="urn:microsoft.com/office/officeart/2005/8/layout/radial6"/>
    <dgm:cxn modelId="{BA7975A5-71EC-4A38-86F4-19F300321896}" type="presOf" srcId="{4C693F85-475B-4566-866C-A357C26FF5FD}" destId="{3C5C72A0-107D-41B1-BECD-145DF6B00036}" srcOrd="0" destOrd="0" presId="urn:microsoft.com/office/officeart/2005/8/layout/radial6"/>
    <dgm:cxn modelId="{C6E5C3A9-F3D7-4403-B64E-088135D14EC9}" type="presOf" srcId="{74F727FC-4EBB-4F96-B55C-B27800191269}" destId="{BEC86D91-40BB-4C5D-B0D7-34DB3FCBFD8E}" srcOrd="0" destOrd="0" presId="urn:microsoft.com/office/officeart/2005/8/layout/radial6"/>
    <dgm:cxn modelId="{8C90B3AD-4579-4FA4-B81F-E4115B494436}" srcId="{4C693F85-475B-4566-866C-A357C26FF5FD}" destId="{71262C7A-F9CB-41AB-8015-BF539AB3822A}" srcOrd="6" destOrd="0" parTransId="{9F7CBBC7-2F4F-4EEC-AA52-A93D9878E008}" sibTransId="{A9BDCF08-62D3-420A-A730-C3CDD8D72360}"/>
    <dgm:cxn modelId="{1F1602B3-C3BD-47D0-9B37-A30834280B86}" type="presOf" srcId="{05394ACA-259E-4367-82F4-5EFDDD4376F7}" destId="{519D70B6-970B-4398-9150-FAAA6B714FB7}" srcOrd="0" destOrd="0" presId="urn:microsoft.com/office/officeart/2005/8/layout/radial6"/>
    <dgm:cxn modelId="{762394B5-2845-424B-8B98-896DFE638DCF}" srcId="{4C693F85-475B-4566-866C-A357C26FF5FD}" destId="{7CD44732-B40C-47B8-B9E1-AD97060D68F9}" srcOrd="4" destOrd="0" parTransId="{C9BDC938-E0BB-4435-9148-6E50B06E8A38}" sibTransId="{3DF5D53D-F0D6-4492-B22C-BAE6458156BC}"/>
    <dgm:cxn modelId="{1A41F3C8-8A6F-4AA0-B1D6-A3185C5ECE87}" type="presOf" srcId="{65BDA144-20AE-4642-9C78-7333B627B0F7}" destId="{860739A1-C6FE-4BD7-96DC-086861E47DAA}" srcOrd="0" destOrd="0" presId="urn:microsoft.com/office/officeart/2005/8/layout/radial6"/>
    <dgm:cxn modelId="{7BA585CC-3D98-4F48-A6BA-0E67E4612E47}" srcId="{4C693F85-475B-4566-866C-A357C26FF5FD}" destId="{163F32C4-3E81-48D8-A562-95132CD3A7D6}" srcOrd="1" destOrd="0" parTransId="{8D6BCD93-78EF-4833-B10B-FF9C6001D0E6}" sibTransId="{F3F421CC-3822-4F92-8D02-3942D6CD63DC}"/>
    <dgm:cxn modelId="{D2D7ECD9-B318-4B9F-8A05-3079AAF7F739}" srcId="{4C693F85-475B-4566-866C-A357C26FF5FD}" destId="{F7331B3D-A3A3-409A-B3F5-37D6FCC9894E}" srcOrd="3" destOrd="0" parTransId="{84B8E57E-B680-4E08-8AE1-68D0EB095549}" sibTransId="{74F727FC-4EBB-4F96-B55C-B27800191269}"/>
    <dgm:cxn modelId="{9BC8E25D-922C-4122-9F77-FDEE0B71926E}" type="presParOf" srcId="{C4574081-071B-4D0F-B2E9-40B7BFB052BA}" destId="{3C5C72A0-107D-41B1-BECD-145DF6B00036}" srcOrd="0" destOrd="0" presId="urn:microsoft.com/office/officeart/2005/8/layout/radial6"/>
    <dgm:cxn modelId="{3300C13E-2CAE-482B-9510-E7F9BC3E2B74}" type="presParOf" srcId="{C4574081-071B-4D0F-B2E9-40B7BFB052BA}" destId="{860739A1-C6FE-4BD7-96DC-086861E47DAA}" srcOrd="1" destOrd="0" presId="urn:microsoft.com/office/officeart/2005/8/layout/radial6"/>
    <dgm:cxn modelId="{8E402196-3139-4A99-90E5-BDCB50931A2A}" type="presParOf" srcId="{C4574081-071B-4D0F-B2E9-40B7BFB052BA}" destId="{535FA937-FDE7-4241-BB69-2616B40F43EE}" srcOrd="2" destOrd="0" presId="urn:microsoft.com/office/officeart/2005/8/layout/radial6"/>
    <dgm:cxn modelId="{5B2AE1C7-E054-4341-9F50-5457ECB26FF6}" type="presParOf" srcId="{C4574081-071B-4D0F-B2E9-40B7BFB052BA}" destId="{519D70B6-970B-4398-9150-FAAA6B714FB7}" srcOrd="3" destOrd="0" presId="urn:microsoft.com/office/officeart/2005/8/layout/radial6"/>
    <dgm:cxn modelId="{E3DBCA3D-D4C3-47E4-8F83-50C7888E8D8E}" type="presParOf" srcId="{C4574081-071B-4D0F-B2E9-40B7BFB052BA}" destId="{29B4D837-002E-457C-9673-2F8A008EF9F6}" srcOrd="4" destOrd="0" presId="urn:microsoft.com/office/officeart/2005/8/layout/radial6"/>
    <dgm:cxn modelId="{E0B133F7-A877-4B82-83DF-A25002CF2C3A}" type="presParOf" srcId="{C4574081-071B-4D0F-B2E9-40B7BFB052BA}" destId="{51104F5F-A76D-4DB5-BEC8-C04C41F0094B}" srcOrd="5" destOrd="0" presId="urn:microsoft.com/office/officeart/2005/8/layout/radial6"/>
    <dgm:cxn modelId="{E7526B8A-5D75-4183-AC18-E109625717A4}" type="presParOf" srcId="{C4574081-071B-4D0F-B2E9-40B7BFB052BA}" destId="{33A8292A-BA4C-4F1A-84B4-A0DCB2F5A425}" srcOrd="6" destOrd="0" presId="urn:microsoft.com/office/officeart/2005/8/layout/radial6"/>
    <dgm:cxn modelId="{05E4DDEC-3641-4EC4-BDE0-BCB6D0E611E6}" type="presParOf" srcId="{C4574081-071B-4D0F-B2E9-40B7BFB052BA}" destId="{EACE886E-FD7F-4754-A4A2-55146B683C20}" srcOrd="7" destOrd="0" presId="urn:microsoft.com/office/officeart/2005/8/layout/radial6"/>
    <dgm:cxn modelId="{929C9976-0BF4-4A9B-8895-A65C1C27AA30}" type="presParOf" srcId="{C4574081-071B-4D0F-B2E9-40B7BFB052BA}" destId="{7A94B819-D385-41B1-9195-EADD0057DF1A}" srcOrd="8" destOrd="0" presId="urn:microsoft.com/office/officeart/2005/8/layout/radial6"/>
    <dgm:cxn modelId="{F0F77892-2B6E-4DF4-9F2C-1C24C61CD358}" type="presParOf" srcId="{C4574081-071B-4D0F-B2E9-40B7BFB052BA}" destId="{F511DCF0-5A1A-440C-83A1-7766CB0FD016}" srcOrd="9" destOrd="0" presId="urn:microsoft.com/office/officeart/2005/8/layout/radial6"/>
    <dgm:cxn modelId="{2661EA68-18E5-4DBA-9D7F-B96248D391C5}" type="presParOf" srcId="{C4574081-071B-4D0F-B2E9-40B7BFB052BA}" destId="{CED53A58-6EA7-4EB4-A08B-BD4627697A24}" srcOrd="10" destOrd="0" presId="urn:microsoft.com/office/officeart/2005/8/layout/radial6"/>
    <dgm:cxn modelId="{60D41CB6-6611-47F7-AB5F-24C02A2EF88A}" type="presParOf" srcId="{C4574081-071B-4D0F-B2E9-40B7BFB052BA}" destId="{3BE5378A-2C75-4165-B6DC-82548CD185CB}" srcOrd="11" destOrd="0" presId="urn:microsoft.com/office/officeart/2005/8/layout/radial6"/>
    <dgm:cxn modelId="{8420FCC0-7693-49AC-9568-E9F4BC06512B}" type="presParOf" srcId="{C4574081-071B-4D0F-B2E9-40B7BFB052BA}" destId="{BEC86D91-40BB-4C5D-B0D7-34DB3FCBFD8E}" srcOrd="12" destOrd="0" presId="urn:microsoft.com/office/officeart/2005/8/layout/radial6"/>
    <dgm:cxn modelId="{D00126DE-B90E-4808-A51F-21EF6D4E376A}" type="presParOf" srcId="{C4574081-071B-4D0F-B2E9-40B7BFB052BA}" destId="{458B715E-EF0E-4DEA-BF8A-FE49E1A7176A}" srcOrd="13" destOrd="0" presId="urn:microsoft.com/office/officeart/2005/8/layout/radial6"/>
    <dgm:cxn modelId="{D93112CC-B10F-441D-9B7B-73ABB8B1C644}" type="presParOf" srcId="{C4574081-071B-4D0F-B2E9-40B7BFB052BA}" destId="{08F3E756-0E81-41BF-A951-625BCF7C3DEC}" srcOrd="14" destOrd="0" presId="urn:microsoft.com/office/officeart/2005/8/layout/radial6"/>
    <dgm:cxn modelId="{DFF96B43-9765-4192-9BE8-19FBC3BF3D47}" type="presParOf" srcId="{C4574081-071B-4D0F-B2E9-40B7BFB052BA}" destId="{AA3A0A28-4508-4635-86D4-718B558206D2}" srcOrd="15" destOrd="0" presId="urn:microsoft.com/office/officeart/2005/8/layout/radial6"/>
    <dgm:cxn modelId="{573404D4-8FB8-4438-ACEE-284CA47CE918}" type="presParOf" srcId="{C4574081-071B-4D0F-B2E9-40B7BFB052BA}" destId="{60971338-30EE-41C1-9D2C-34F4C23B43E1}" srcOrd="16" destOrd="0" presId="urn:microsoft.com/office/officeart/2005/8/layout/radial6"/>
    <dgm:cxn modelId="{DC56E362-0559-4CE8-9AA2-B13362C8C3D6}" type="presParOf" srcId="{C4574081-071B-4D0F-B2E9-40B7BFB052BA}" destId="{5A1D9800-83EC-4CB0-8206-D7863CFD6CF4}" srcOrd="17" destOrd="0" presId="urn:microsoft.com/office/officeart/2005/8/layout/radial6"/>
    <dgm:cxn modelId="{2A232A2C-330E-4848-8634-D1B5F16B5C22}" type="presParOf" srcId="{C4574081-071B-4D0F-B2E9-40B7BFB052BA}" destId="{7B852779-3E77-4232-B777-3BD4F274283C}" srcOrd="18" destOrd="0" presId="urn:microsoft.com/office/officeart/2005/8/layout/radial6"/>
    <dgm:cxn modelId="{E582F86F-E403-44C3-B760-75E35CC7115E}" type="presParOf" srcId="{C4574081-071B-4D0F-B2E9-40B7BFB052BA}" destId="{9C86359B-AAAC-41BB-B55D-4142E8CD987D}" srcOrd="19" destOrd="0" presId="urn:microsoft.com/office/officeart/2005/8/layout/radial6"/>
    <dgm:cxn modelId="{1AD352F0-84E2-4646-A1B4-D2DA16B73593}" type="presParOf" srcId="{C4574081-071B-4D0F-B2E9-40B7BFB052BA}" destId="{BF4BD0B8-F603-477C-A22A-3DFA877D9EC1}" srcOrd="20" destOrd="0" presId="urn:microsoft.com/office/officeart/2005/8/layout/radial6"/>
    <dgm:cxn modelId="{98A9083E-3CCA-418A-AD96-ABFCDE4B62E5}" type="presParOf" srcId="{C4574081-071B-4D0F-B2E9-40B7BFB052BA}" destId="{2F8439D8-7AC3-47D6-BD5C-2E9FF9E1A830}" srcOrd="21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A11A399-BC2E-4AE6-A293-048A74C5AF6B}" type="doc">
      <dgm:prSet loTypeId="urn:microsoft.com/office/officeart/2008/layout/RadialCluster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79C1352-4546-4459-BFEF-A90834A30C09}">
      <dgm:prSet phldrT="[Text]" custT="1"/>
      <dgm:spPr/>
      <dgm:t>
        <a:bodyPr/>
        <a:lstStyle/>
        <a:p>
          <a:r>
            <a:rPr lang="bn-BD" sz="7200" dirty="0">
              <a:latin typeface="NikoshBAN" panose="02000000000000000000" pitchFamily="2" charset="0"/>
              <a:cs typeface="NikoshBAN" panose="02000000000000000000" pitchFamily="2" charset="0"/>
            </a:rPr>
            <a:t>৪</a:t>
          </a:r>
          <a:endParaRPr lang="en-US" sz="7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52F27F8-0FAB-4FF7-BC47-595D1549F079}" type="parTrans" cxnId="{30BC7D8F-AE30-4E9E-BD05-62CF26B7DB9C}">
      <dgm:prSet/>
      <dgm:spPr/>
      <dgm:t>
        <a:bodyPr/>
        <a:lstStyle/>
        <a:p>
          <a:endParaRPr lang="en-US" sz="5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293B723-5311-4492-AEEB-73DC25C330BA}" type="sibTrans" cxnId="{30BC7D8F-AE30-4E9E-BD05-62CF26B7DB9C}">
      <dgm:prSet/>
      <dgm:spPr/>
      <dgm:t>
        <a:bodyPr/>
        <a:lstStyle/>
        <a:p>
          <a:endParaRPr lang="en-US" sz="5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7294DB4-EEB4-414D-8805-B1356965F901}">
      <dgm:prSet phldrT="[Text]" custT="1"/>
      <dgm:spPr>
        <a:solidFill>
          <a:srgbClr val="00B050">
            <a:alpha val="90000"/>
          </a:srgbClr>
        </a:solidFill>
      </dgm:spPr>
      <dgm:t>
        <a:bodyPr/>
        <a:lstStyle/>
        <a:p>
          <a:r>
            <a:rPr lang="bn-BD" sz="7200" dirty="0">
              <a:latin typeface="NikoshBAN" panose="02000000000000000000" pitchFamily="2" charset="0"/>
              <a:cs typeface="NikoshBAN" panose="02000000000000000000" pitchFamily="2" charset="0"/>
            </a:rPr>
            <a:t>২</a:t>
          </a:r>
          <a:endParaRPr lang="en-US" sz="7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92B54B5-3FB5-4618-B747-C2974F1D7275}" type="parTrans" cxnId="{1A967D15-7BD1-4B25-8DF7-08E00DFC11BB}">
      <dgm:prSet/>
      <dgm:spPr/>
      <dgm:t>
        <a:bodyPr/>
        <a:lstStyle/>
        <a:p>
          <a:endParaRPr lang="en-US" sz="5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8E9CB78-9DE8-416A-AA9F-577A5770516E}" type="sibTrans" cxnId="{1A967D15-7BD1-4B25-8DF7-08E00DFC11BB}">
      <dgm:prSet/>
      <dgm:spPr/>
      <dgm:t>
        <a:bodyPr/>
        <a:lstStyle/>
        <a:p>
          <a:endParaRPr lang="en-US" sz="5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955E035-FD38-4C42-A11E-F908AC79625C}">
      <dgm:prSet phldrT="[Text]" custT="1"/>
      <dgm:spPr>
        <a:solidFill>
          <a:srgbClr val="00B050">
            <a:alpha val="90000"/>
          </a:srgbClr>
        </a:solidFill>
      </dgm:spPr>
      <dgm:t>
        <a:bodyPr/>
        <a:lstStyle/>
        <a:p>
          <a:r>
            <a:rPr lang="bn-BD" sz="7200" dirty="0">
              <a:latin typeface="NikoshBAN" panose="02000000000000000000" pitchFamily="2" charset="0"/>
              <a:cs typeface="NikoshBAN" panose="02000000000000000000" pitchFamily="2" charset="0"/>
            </a:rPr>
            <a:t>২</a:t>
          </a:r>
          <a:endParaRPr lang="en-US" sz="7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6846B8C-5E15-482B-98BA-5D99EC39EEDA}" type="parTrans" cxnId="{2686B551-99D8-4487-8307-792232140497}">
      <dgm:prSet/>
      <dgm:spPr/>
      <dgm:t>
        <a:bodyPr/>
        <a:lstStyle/>
        <a:p>
          <a:endParaRPr lang="en-US" sz="5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EFD4F58-FF60-498E-87C2-E9EC098E0F79}" type="sibTrans" cxnId="{2686B551-99D8-4487-8307-792232140497}">
      <dgm:prSet/>
      <dgm:spPr/>
      <dgm:t>
        <a:bodyPr/>
        <a:lstStyle/>
        <a:p>
          <a:endParaRPr lang="en-US" sz="5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725AE3A-711F-4F5C-9C89-D47B220B8FCB}" type="pres">
      <dgm:prSet presAssocID="{0A11A399-BC2E-4AE6-A293-048A74C5AF6B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DE714C0D-B544-4785-B8B7-35124044CAD1}" type="pres">
      <dgm:prSet presAssocID="{779C1352-4546-4459-BFEF-A90834A30C09}" presName="singleCycle" presStyleCnt="0"/>
      <dgm:spPr/>
    </dgm:pt>
    <dgm:pt modelId="{E5FC375F-A718-41AD-8F5F-0705CEB96F50}" type="pres">
      <dgm:prSet presAssocID="{779C1352-4546-4459-BFEF-A90834A30C09}" presName="singleCenter" presStyleLbl="node1" presStyleIdx="0" presStyleCnt="3">
        <dgm:presLayoutVars>
          <dgm:chMax val="7"/>
          <dgm:chPref val="7"/>
        </dgm:presLayoutVars>
      </dgm:prSet>
      <dgm:spPr/>
    </dgm:pt>
    <dgm:pt modelId="{03D5B408-09A8-4144-8CEC-63A54315D018}" type="pres">
      <dgm:prSet presAssocID="{492B54B5-3FB5-4618-B747-C2974F1D7275}" presName="Name56" presStyleLbl="parChTrans1D2" presStyleIdx="0" presStyleCnt="2"/>
      <dgm:spPr/>
    </dgm:pt>
    <dgm:pt modelId="{0622A625-16B6-495A-B849-64C531C36B74}" type="pres">
      <dgm:prSet presAssocID="{77294DB4-EEB4-414D-8805-B1356965F901}" presName="text0" presStyleLbl="node1" presStyleIdx="1" presStyleCnt="3" custScaleX="149134" custScaleY="144493">
        <dgm:presLayoutVars>
          <dgm:bulletEnabled val="1"/>
        </dgm:presLayoutVars>
      </dgm:prSet>
      <dgm:spPr/>
    </dgm:pt>
    <dgm:pt modelId="{FD0D18A3-0E5A-4F09-9420-5A49618AFB77}" type="pres">
      <dgm:prSet presAssocID="{66846B8C-5E15-482B-98BA-5D99EC39EEDA}" presName="Name56" presStyleLbl="parChTrans1D2" presStyleIdx="1" presStyleCnt="2"/>
      <dgm:spPr/>
    </dgm:pt>
    <dgm:pt modelId="{2B320EFF-D947-41FD-8715-9EC6EFD66C45}" type="pres">
      <dgm:prSet presAssocID="{6955E035-FD38-4C42-A11E-F908AC79625C}" presName="text0" presStyleLbl="node1" presStyleIdx="2" presStyleCnt="3" custScaleX="159339" custScaleY="142205">
        <dgm:presLayoutVars>
          <dgm:bulletEnabled val="1"/>
        </dgm:presLayoutVars>
      </dgm:prSet>
      <dgm:spPr/>
    </dgm:pt>
  </dgm:ptLst>
  <dgm:cxnLst>
    <dgm:cxn modelId="{443B8402-3D47-495B-91CE-094046B3212A}" type="presOf" srcId="{0A11A399-BC2E-4AE6-A293-048A74C5AF6B}" destId="{D725AE3A-711F-4F5C-9C89-D47B220B8FCB}" srcOrd="0" destOrd="0" presId="urn:microsoft.com/office/officeart/2008/layout/RadialCluster"/>
    <dgm:cxn modelId="{1A967D15-7BD1-4B25-8DF7-08E00DFC11BB}" srcId="{779C1352-4546-4459-BFEF-A90834A30C09}" destId="{77294DB4-EEB4-414D-8805-B1356965F901}" srcOrd="0" destOrd="0" parTransId="{492B54B5-3FB5-4618-B747-C2974F1D7275}" sibTransId="{08E9CB78-9DE8-416A-AA9F-577A5770516E}"/>
    <dgm:cxn modelId="{01BD1A32-4DC8-4330-B3BA-8BE51C125B31}" type="presOf" srcId="{66846B8C-5E15-482B-98BA-5D99EC39EEDA}" destId="{FD0D18A3-0E5A-4F09-9420-5A49618AFB77}" srcOrd="0" destOrd="0" presId="urn:microsoft.com/office/officeart/2008/layout/RadialCluster"/>
    <dgm:cxn modelId="{BE3C1A60-A8A7-46A5-AFB1-A9B68A4557DD}" type="presOf" srcId="{77294DB4-EEB4-414D-8805-B1356965F901}" destId="{0622A625-16B6-495A-B849-64C531C36B74}" srcOrd="0" destOrd="0" presId="urn:microsoft.com/office/officeart/2008/layout/RadialCluster"/>
    <dgm:cxn modelId="{9DFE374F-698A-46E4-8275-D68C580486D5}" type="presOf" srcId="{779C1352-4546-4459-BFEF-A90834A30C09}" destId="{E5FC375F-A718-41AD-8F5F-0705CEB96F50}" srcOrd="0" destOrd="0" presId="urn:microsoft.com/office/officeart/2008/layout/RadialCluster"/>
    <dgm:cxn modelId="{2686B551-99D8-4487-8307-792232140497}" srcId="{779C1352-4546-4459-BFEF-A90834A30C09}" destId="{6955E035-FD38-4C42-A11E-F908AC79625C}" srcOrd="1" destOrd="0" parTransId="{66846B8C-5E15-482B-98BA-5D99EC39EEDA}" sibTransId="{CEFD4F58-FF60-498E-87C2-E9EC098E0F79}"/>
    <dgm:cxn modelId="{87FA658B-F040-4937-B763-E86132EB2A34}" type="presOf" srcId="{6955E035-FD38-4C42-A11E-F908AC79625C}" destId="{2B320EFF-D947-41FD-8715-9EC6EFD66C45}" srcOrd="0" destOrd="0" presId="urn:microsoft.com/office/officeart/2008/layout/RadialCluster"/>
    <dgm:cxn modelId="{30BC7D8F-AE30-4E9E-BD05-62CF26B7DB9C}" srcId="{0A11A399-BC2E-4AE6-A293-048A74C5AF6B}" destId="{779C1352-4546-4459-BFEF-A90834A30C09}" srcOrd="0" destOrd="0" parTransId="{E52F27F8-0FAB-4FF7-BC47-595D1549F079}" sibTransId="{F293B723-5311-4492-AEEB-73DC25C330BA}"/>
    <dgm:cxn modelId="{712416D3-FA56-432E-869B-FC2327433889}" type="presOf" srcId="{492B54B5-3FB5-4618-B747-C2974F1D7275}" destId="{03D5B408-09A8-4144-8CEC-63A54315D018}" srcOrd="0" destOrd="0" presId="urn:microsoft.com/office/officeart/2008/layout/RadialCluster"/>
    <dgm:cxn modelId="{BC36DD7D-99E9-448D-AB9F-97AB2D4D4A2A}" type="presParOf" srcId="{D725AE3A-711F-4F5C-9C89-D47B220B8FCB}" destId="{DE714C0D-B544-4785-B8B7-35124044CAD1}" srcOrd="0" destOrd="0" presId="urn:microsoft.com/office/officeart/2008/layout/RadialCluster"/>
    <dgm:cxn modelId="{DE483907-3745-41BE-8FC9-3F0D664DC1D1}" type="presParOf" srcId="{DE714C0D-B544-4785-B8B7-35124044CAD1}" destId="{E5FC375F-A718-41AD-8F5F-0705CEB96F50}" srcOrd="0" destOrd="0" presId="urn:microsoft.com/office/officeart/2008/layout/RadialCluster"/>
    <dgm:cxn modelId="{F5F06E21-1350-4A7B-9C3D-5A29001B7D08}" type="presParOf" srcId="{DE714C0D-B544-4785-B8B7-35124044CAD1}" destId="{03D5B408-09A8-4144-8CEC-63A54315D018}" srcOrd="1" destOrd="0" presId="urn:microsoft.com/office/officeart/2008/layout/RadialCluster"/>
    <dgm:cxn modelId="{FCA30F4F-66FF-470A-B77E-D1F2657B85A8}" type="presParOf" srcId="{DE714C0D-B544-4785-B8B7-35124044CAD1}" destId="{0622A625-16B6-495A-B849-64C531C36B74}" srcOrd="2" destOrd="0" presId="urn:microsoft.com/office/officeart/2008/layout/RadialCluster"/>
    <dgm:cxn modelId="{690D7936-CD41-4276-9364-03B976C51B9A}" type="presParOf" srcId="{DE714C0D-B544-4785-B8B7-35124044CAD1}" destId="{FD0D18A3-0E5A-4F09-9420-5A49618AFB77}" srcOrd="3" destOrd="0" presId="urn:microsoft.com/office/officeart/2008/layout/RadialCluster"/>
    <dgm:cxn modelId="{74C0726E-459C-456F-BBCC-B9F40A1FBF4E}" type="presParOf" srcId="{DE714C0D-B544-4785-B8B7-35124044CAD1}" destId="{2B320EFF-D947-41FD-8715-9EC6EFD66C45}" srcOrd="4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DCBAABA-57B1-474E-BDE5-9510C9001B04}" type="doc">
      <dgm:prSet loTypeId="urn:microsoft.com/office/officeart/2008/layout/RadialCluster" loCatId="cycle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0FC77C7-B572-4E9E-A6ED-16748DA7C3BF}">
      <dgm:prSet phldrT="[Text]" custT="1"/>
      <dgm:spPr/>
      <dgm:t>
        <a:bodyPr/>
        <a:lstStyle/>
        <a:p>
          <a:r>
            <a:rPr lang="bn-BD" sz="6600" dirty="0">
              <a:latin typeface="NikoshBAN" panose="02000000000000000000" pitchFamily="2" charset="0"/>
              <a:cs typeface="NikoshBAN" panose="02000000000000000000" pitchFamily="2" charset="0"/>
            </a:rPr>
            <a:t>৬</a:t>
          </a:r>
          <a:endParaRPr lang="en-US" sz="6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742A836-4870-4F07-B64E-A315F5A1D3C3}" type="parTrans" cxnId="{16349E9A-1949-4EE5-80EC-10F57573F128}">
      <dgm:prSet/>
      <dgm:spPr/>
      <dgm:t>
        <a:bodyPr/>
        <a:lstStyle/>
        <a:p>
          <a:endParaRPr lang="en-US" sz="4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7AA7C63-B5C1-40F2-80C1-90F472F2126D}" type="sibTrans" cxnId="{16349E9A-1949-4EE5-80EC-10F57573F128}">
      <dgm:prSet/>
      <dgm:spPr/>
      <dgm:t>
        <a:bodyPr/>
        <a:lstStyle/>
        <a:p>
          <a:endParaRPr lang="en-US" sz="4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9C739C6-F874-4F68-AD18-81FE474AA289}">
      <dgm:prSet phldrT="[Text]" custT="1"/>
      <dgm:spPr>
        <a:solidFill>
          <a:srgbClr val="00B050">
            <a:alpha val="90000"/>
          </a:srgbClr>
        </a:solidFill>
      </dgm:spPr>
      <dgm:t>
        <a:bodyPr/>
        <a:lstStyle/>
        <a:p>
          <a:r>
            <a:rPr lang="bn-BD" sz="6600" dirty="0">
              <a:latin typeface="NikoshBAN" panose="02000000000000000000" pitchFamily="2" charset="0"/>
              <a:cs typeface="NikoshBAN" panose="02000000000000000000" pitchFamily="2" charset="0"/>
            </a:rPr>
            <a:t>৩</a:t>
          </a:r>
          <a:endParaRPr lang="en-US" sz="6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FD75541-610A-4DD8-9D19-710BFF34FCC1}" type="parTrans" cxnId="{850BCA09-8DE7-44EA-82D2-63BDD94D5F33}">
      <dgm:prSet/>
      <dgm:spPr/>
      <dgm:t>
        <a:bodyPr/>
        <a:lstStyle/>
        <a:p>
          <a:endParaRPr lang="en-US" sz="4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72C63FE-2EFB-4A89-95B0-859824FC5A48}" type="sibTrans" cxnId="{850BCA09-8DE7-44EA-82D2-63BDD94D5F33}">
      <dgm:prSet/>
      <dgm:spPr/>
      <dgm:t>
        <a:bodyPr/>
        <a:lstStyle/>
        <a:p>
          <a:endParaRPr lang="en-US" sz="4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B132668-69B8-45F0-9917-A9E86709C483}">
      <dgm:prSet phldrT="[Text]" custT="1"/>
      <dgm:spPr>
        <a:solidFill>
          <a:srgbClr val="00B050">
            <a:alpha val="90000"/>
          </a:srgbClr>
        </a:solidFill>
      </dgm:spPr>
      <dgm:t>
        <a:bodyPr/>
        <a:lstStyle/>
        <a:p>
          <a:r>
            <a:rPr lang="bn-BD" sz="6600" dirty="0">
              <a:latin typeface="NikoshBAN" panose="02000000000000000000" pitchFamily="2" charset="0"/>
              <a:cs typeface="NikoshBAN" panose="02000000000000000000" pitchFamily="2" charset="0"/>
            </a:rPr>
            <a:t>২</a:t>
          </a:r>
          <a:endParaRPr lang="en-US" sz="6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A3DDF4A-FE19-4BFB-B4A1-8A1471FE7463}" type="parTrans" cxnId="{6943585F-7D5B-43BB-86F1-C08E35776B83}">
      <dgm:prSet/>
      <dgm:spPr/>
      <dgm:t>
        <a:bodyPr/>
        <a:lstStyle/>
        <a:p>
          <a:endParaRPr lang="en-US" sz="4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009B0DB-4E52-4D75-AB17-5AF5D17CFFF2}" type="sibTrans" cxnId="{6943585F-7D5B-43BB-86F1-C08E35776B83}">
      <dgm:prSet/>
      <dgm:spPr/>
      <dgm:t>
        <a:bodyPr/>
        <a:lstStyle/>
        <a:p>
          <a:endParaRPr lang="en-US" sz="4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DC9A982-0CCB-4114-8223-31B8E365213F}" type="pres">
      <dgm:prSet presAssocID="{CDCBAABA-57B1-474E-BDE5-9510C9001B04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BBF3F67D-D839-43FB-9A0B-23A2ED8E211B}" type="pres">
      <dgm:prSet presAssocID="{B0FC77C7-B572-4E9E-A6ED-16748DA7C3BF}" presName="singleCycle" presStyleCnt="0"/>
      <dgm:spPr/>
    </dgm:pt>
    <dgm:pt modelId="{F6065E11-3202-40BC-87D2-80AEC01AB8E7}" type="pres">
      <dgm:prSet presAssocID="{B0FC77C7-B572-4E9E-A6ED-16748DA7C3BF}" presName="singleCenter" presStyleLbl="node1" presStyleIdx="0" presStyleCnt="3">
        <dgm:presLayoutVars>
          <dgm:chMax val="7"/>
          <dgm:chPref val="7"/>
        </dgm:presLayoutVars>
      </dgm:prSet>
      <dgm:spPr/>
    </dgm:pt>
    <dgm:pt modelId="{80529B13-877D-4A29-8F20-CF2F65A45343}" type="pres">
      <dgm:prSet presAssocID="{0FD75541-610A-4DD8-9D19-710BFF34FCC1}" presName="Name56" presStyleLbl="parChTrans1D2" presStyleIdx="0" presStyleCnt="2"/>
      <dgm:spPr/>
    </dgm:pt>
    <dgm:pt modelId="{BD737958-2672-4EB6-B4CA-59B5B8CA076D}" type="pres">
      <dgm:prSet presAssocID="{39C739C6-F874-4F68-AD18-81FE474AA289}" presName="text0" presStyleLbl="node1" presStyleIdx="1" presStyleCnt="3" custScaleX="156532" custScaleY="139522">
        <dgm:presLayoutVars>
          <dgm:bulletEnabled val="1"/>
        </dgm:presLayoutVars>
      </dgm:prSet>
      <dgm:spPr/>
    </dgm:pt>
    <dgm:pt modelId="{5ED3B46E-DC89-4EAA-9B7C-B011D4ED165C}" type="pres">
      <dgm:prSet presAssocID="{4A3DDF4A-FE19-4BFB-B4A1-8A1471FE7463}" presName="Name56" presStyleLbl="parChTrans1D2" presStyleIdx="1" presStyleCnt="2"/>
      <dgm:spPr/>
    </dgm:pt>
    <dgm:pt modelId="{8D16E023-DEB1-4A9A-BF43-857BDCD58F0A}" type="pres">
      <dgm:prSet presAssocID="{4B132668-69B8-45F0-9917-A9E86709C483}" presName="text0" presStyleLbl="node1" presStyleIdx="2" presStyleCnt="3" custScaleX="156962" custScaleY="149713">
        <dgm:presLayoutVars>
          <dgm:bulletEnabled val="1"/>
        </dgm:presLayoutVars>
      </dgm:prSet>
      <dgm:spPr/>
    </dgm:pt>
  </dgm:ptLst>
  <dgm:cxnLst>
    <dgm:cxn modelId="{850BCA09-8DE7-44EA-82D2-63BDD94D5F33}" srcId="{B0FC77C7-B572-4E9E-A6ED-16748DA7C3BF}" destId="{39C739C6-F874-4F68-AD18-81FE474AA289}" srcOrd="0" destOrd="0" parTransId="{0FD75541-610A-4DD8-9D19-710BFF34FCC1}" sibTransId="{F72C63FE-2EFB-4A89-95B0-859824FC5A48}"/>
    <dgm:cxn modelId="{CDB68A23-E51C-4B80-A924-220E2CBE4B37}" type="presOf" srcId="{4A3DDF4A-FE19-4BFB-B4A1-8A1471FE7463}" destId="{5ED3B46E-DC89-4EAA-9B7C-B011D4ED165C}" srcOrd="0" destOrd="0" presId="urn:microsoft.com/office/officeart/2008/layout/RadialCluster"/>
    <dgm:cxn modelId="{E1C2BE31-4B55-4DD5-9E91-DD8CC26F99B8}" type="presOf" srcId="{0FD75541-610A-4DD8-9D19-710BFF34FCC1}" destId="{80529B13-877D-4A29-8F20-CF2F65A45343}" srcOrd="0" destOrd="0" presId="urn:microsoft.com/office/officeart/2008/layout/RadialCluster"/>
    <dgm:cxn modelId="{6943585F-7D5B-43BB-86F1-C08E35776B83}" srcId="{B0FC77C7-B572-4E9E-A6ED-16748DA7C3BF}" destId="{4B132668-69B8-45F0-9917-A9E86709C483}" srcOrd="1" destOrd="0" parTransId="{4A3DDF4A-FE19-4BFB-B4A1-8A1471FE7463}" sibTransId="{3009B0DB-4E52-4D75-AB17-5AF5D17CFFF2}"/>
    <dgm:cxn modelId="{D07C4C7A-5747-4783-8CFF-A543ECD77627}" type="presOf" srcId="{39C739C6-F874-4F68-AD18-81FE474AA289}" destId="{BD737958-2672-4EB6-B4CA-59B5B8CA076D}" srcOrd="0" destOrd="0" presId="urn:microsoft.com/office/officeart/2008/layout/RadialCluster"/>
    <dgm:cxn modelId="{C0067F87-7427-4BC3-BC38-3686C5098802}" type="presOf" srcId="{4B132668-69B8-45F0-9917-A9E86709C483}" destId="{8D16E023-DEB1-4A9A-BF43-857BDCD58F0A}" srcOrd="0" destOrd="0" presId="urn:microsoft.com/office/officeart/2008/layout/RadialCluster"/>
    <dgm:cxn modelId="{16349E9A-1949-4EE5-80EC-10F57573F128}" srcId="{CDCBAABA-57B1-474E-BDE5-9510C9001B04}" destId="{B0FC77C7-B572-4E9E-A6ED-16748DA7C3BF}" srcOrd="0" destOrd="0" parTransId="{0742A836-4870-4F07-B64E-A315F5A1D3C3}" sibTransId="{67AA7C63-B5C1-40F2-80C1-90F472F2126D}"/>
    <dgm:cxn modelId="{B0DC3DB0-25CE-47D1-B206-31D899C84849}" type="presOf" srcId="{CDCBAABA-57B1-474E-BDE5-9510C9001B04}" destId="{EDC9A982-0CCB-4114-8223-31B8E365213F}" srcOrd="0" destOrd="0" presId="urn:microsoft.com/office/officeart/2008/layout/RadialCluster"/>
    <dgm:cxn modelId="{0247DCFD-4179-4CE1-B273-B505A9A63A83}" type="presOf" srcId="{B0FC77C7-B572-4E9E-A6ED-16748DA7C3BF}" destId="{F6065E11-3202-40BC-87D2-80AEC01AB8E7}" srcOrd="0" destOrd="0" presId="urn:microsoft.com/office/officeart/2008/layout/RadialCluster"/>
    <dgm:cxn modelId="{12D4848E-E867-481A-B1B9-D546CFB69DAD}" type="presParOf" srcId="{EDC9A982-0CCB-4114-8223-31B8E365213F}" destId="{BBF3F67D-D839-43FB-9A0B-23A2ED8E211B}" srcOrd="0" destOrd="0" presId="urn:microsoft.com/office/officeart/2008/layout/RadialCluster"/>
    <dgm:cxn modelId="{7B07E203-DA54-41D5-BB88-10F5007328AE}" type="presParOf" srcId="{BBF3F67D-D839-43FB-9A0B-23A2ED8E211B}" destId="{F6065E11-3202-40BC-87D2-80AEC01AB8E7}" srcOrd="0" destOrd="0" presId="urn:microsoft.com/office/officeart/2008/layout/RadialCluster"/>
    <dgm:cxn modelId="{BC8E61FD-DE4B-43BD-B784-F9AF16691D28}" type="presParOf" srcId="{BBF3F67D-D839-43FB-9A0B-23A2ED8E211B}" destId="{80529B13-877D-4A29-8F20-CF2F65A45343}" srcOrd="1" destOrd="0" presId="urn:microsoft.com/office/officeart/2008/layout/RadialCluster"/>
    <dgm:cxn modelId="{D2F682FC-061C-458C-AB5C-80AE932CB512}" type="presParOf" srcId="{BBF3F67D-D839-43FB-9A0B-23A2ED8E211B}" destId="{BD737958-2672-4EB6-B4CA-59B5B8CA076D}" srcOrd="2" destOrd="0" presId="urn:microsoft.com/office/officeart/2008/layout/RadialCluster"/>
    <dgm:cxn modelId="{D57D2603-B255-4D67-9C2E-94A0328DAAF0}" type="presParOf" srcId="{BBF3F67D-D839-43FB-9A0B-23A2ED8E211B}" destId="{5ED3B46E-DC89-4EAA-9B7C-B011D4ED165C}" srcOrd="3" destOrd="0" presId="urn:microsoft.com/office/officeart/2008/layout/RadialCluster"/>
    <dgm:cxn modelId="{DD7D0477-726F-4CCB-A351-4C26582E5250}" type="presParOf" srcId="{BBF3F67D-D839-43FB-9A0B-23A2ED8E211B}" destId="{8D16E023-DEB1-4A9A-BF43-857BDCD58F0A}" srcOrd="4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DDF6734-2E02-4298-AD2C-A94A48215FF0}" type="doc">
      <dgm:prSet loTypeId="urn:microsoft.com/office/officeart/2005/8/layout/hierarchy1" loCatId="hierarchy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D921B17-6C37-4C78-963D-4E3FE2166A9D}">
      <dgm:prSet phldrT="[Text]" custT="1"/>
      <dgm:spPr/>
      <dgm:t>
        <a:bodyPr/>
        <a:lstStyle/>
        <a:p>
          <a:r>
            <a:rPr lang="bn-BD" sz="7200" dirty="0">
              <a:latin typeface="NikoshBAN" panose="02000000000000000000" pitchFamily="2" charset="0"/>
              <a:cs typeface="NikoshBAN" panose="02000000000000000000" pitchFamily="2" charset="0"/>
            </a:rPr>
            <a:t>৮</a:t>
          </a:r>
          <a:endParaRPr lang="en-US" sz="7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C22B317-4CDD-47C8-ACBE-AA5466C07C94}" type="parTrans" cxnId="{ADF8A9A8-B46F-478A-86F5-47AE2413EB42}">
      <dgm:prSet/>
      <dgm:spPr/>
      <dgm:t>
        <a:bodyPr/>
        <a:lstStyle/>
        <a:p>
          <a:endParaRPr lang="en-US" sz="5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11BDF19-2809-4972-BA6E-104644CE9F29}" type="sibTrans" cxnId="{ADF8A9A8-B46F-478A-86F5-47AE2413EB42}">
      <dgm:prSet/>
      <dgm:spPr/>
      <dgm:t>
        <a:bodyPr/>
        <a:lstStyle/>
        <a:p>
          <a:endParaRPr lang="en-US" sz="5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62B6BB1-2B09-4FC4-9636-0081B4C295B0}">
      <dgm:prSet phldrT="[Text]" custT="1"/>
      <dgm:spPr/>
      <dgm:t>
        <a:bodyPr/>
        <a:lstStyle/>
        <a:p>
          <a:r>
            <a:rPr lang="bn-BD" sz="7200" dirty="0">
              <a:latin typeface="NikoshBAN" panose="02000000000000000000" pitchFamily="2" charset="0"/>
              <a:cs typeface="NikoshBAN" panose="02000000000000000000" pitchFamily="2" charset="0"/>
            </a:rPr>
            <a:t>৪</a:t>
          </a:r>
          <a:endParaRPr lang="en-US" sz="7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A0CC970-2E94-437A-AD35-E16A49F73C9F}" type="parTrans" cxnId="{3DA8121B-EA24-4D5C-86FA-66643B138C21}">
      <dgm:prSet/>
      <dgm:spPr/>
      <dgm:t>
        <a:bodyPr/>
        <a:lstStyle/>
        <a:p>
          <a:endParaRPr lang="en-US" sz="5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716AE43-91FE-42B1-B296-8A86B9216D5B}" type="sibTrans" cxnId="{3DA8121B-EA24-4D5C-86FA-66643B138C21}">
      <dgm:prSet/>
      <dgm:spPr/>
      <dgm:t>
        <a:bodyPr/>
        <a:lstStyle/>
        <a:p>
          <a:endParaRPr lang="en-US" sz="5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0680864-A3BB-4798-A27E-DED0528CED92}">
      <dgm:prSet phldrT="[Text]" custT="1"/>
      <dgm:spPr>
        <a:solidFill>
          <a:srgbClr val="00B050">
            <a:alpha val="90000"/>
          </a:srgbClr>
        </a:solidFill>
        <a:ln>
          <a:solidFill>
            <a:schemeClr val="accent2"/>
          </a:solidFill>
        </a:ln>
      </dgm:spPr>
      <dgm:t>
        <a:bodyPr/>
        <a:lstStyle/>
        <a:p>
          <a:r>
            <a:rPr lang="bn-BD" sz="7200" dirty="0">
              <a:latin typeface="NikoshBAN" panose="02000000000000000000" pitchFamily="2" charset="0"/>
              <a:cs typeface="NikoshBAN" panose="02000000000000000000" pitchFamily="2" charset="0"/>
            </a:rPr>
            <a:t>২</a:t>
          </a:r>
          <a:endParaRPr lang="en-US" sz="7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2D7DA61-45A4-4B7A-9603-A7856C758E2E}" type="parTrans" cxnId="{B9426BC4-BFBB-4E2C-9BA7-1062B7027ADD}">
      <dgm:prSet/>
      <dgm:spPr/>
      <dgm:t>
        <a:bodyPr/>
        <a:lstStyle/>
        <a:p>
          <a:endParaRPr lang="en-US" sz="5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FA4F8E8-A7FB-49F9-AACF-592AFB94611A}" type="sibTrans" cxnId="{B9426BC4-BFBB-4E2C-9BA7-1062B7027ADD}">
      <dgm:prSet/>
      <dgm:spPr/>
      <dgm:t>
        <a:bodyPr/>
        <a:lstStyle/>
        <a:p>
          <a:endParaRPr lang="en-US" sz="5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41BA15C-8D72-4490-9BEB-CD0C2AC9C04A}">
      <dgm:prSet phldrT="[Text]" custT="1"/>
      <dgm:spPr>
        <a:solidFill>
          <a:srgbClr val="00B050">
            <a:alpha val="90000"/>
          </a:srgbClr>
        </a:solidFill>
        <a:ln>
          <a:solidFill>
            <a:schemeClr val="accent2"/>
          </a:solidFill>
        </a:ln>
      </dgm:spPr>
      <dgm:t>
        <a:bodyPr/>
        <a:lstStyle/>
        <a:p>
          <a:r>
            <a:rPr lang="bn-BD" sz="7200">
              <a:latin typeface="NikoshBAN" panose="02000000000000000000" pitchFamily="2" charset="0"/>
              <a:cs typeface="NikoshBAN" panose="02000000000000000000" pitchFamily="2" charset="0"/>
            </a:rPr>
            <a:t>২</a:t>
          </a:r>
          <a:endParaRPr lang="en-US" sz="7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4BD8500-DD5D-4705-A834-2E8130AA3F76}" type="sibTrans" cxnId="{31DFE801-67DD-442D-BD82-929144259F6B}">
      <dgm:prSet/>
      <dgm:spPr/>
      <dgm:t>
        <a:bodyPr/>
        <a:lstStyle/>
        <a:p>
          <a:endParaRPr lang="en-US" sz="5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DBA6C9A-4200-4419-8110-9EE43AB8BB7B}" type="parTrans" cxnId="{31DFE801-67DD-442D-BD82-929144259F6B}">
      <dgm:prSet/>
      <dgm:spPr/>
      <dgm:t>
        <a:bodyPr/>
        <a:lstStyle/>
        <a:p>
          <a:endParaRPr lang="en-US" sz="5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D167D18-DB21-4A03-A8D3-7418D08B01F8}">
      <dgm:prSet phldrT="[Text]" custT="1"/>
      <dgm:spPr>
        <a:solidFill>
          <a:srgbClr val="00B050">
            <a:alpha val="90000"/>
          </a:srgbClr>
        </a:solidFill>
        <a:ln>
          <a:solidFill>
            <a:schemeClr val="accent2"/>
          </a:solidFill>
        </a:ln>
      </dgm:spPr>
      <dgm:t>
        <a:bodyPr/>
        <a:lstStyle/>
        <a:p>
          <a:r>
            <a:rPr lang="bn-BD" sz="7200" dirty="0">
              <a:latin typeface="NikoshBAN" panose="02000000000000000000" pitchFamily="2" charset="0"/>
              <a:cs typeface="NikoshBAN" panose="02000000000000000000" pitchFamily="2" charset="0"/>
            </a:rPr>
            <a:t>২</a:t>
          </a:r>
          <a:endParaRPr lang="en-US" sz="7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E54138B-A748-4E7C-A375-A3436109944A}" type="sibTrans" cxnId="{2ABA2B95-C42B-4C7F-B189-579A05E18F18}">
      <dgm:prSet/>
      <dgm:spPr/>
      <dgm:t>
        <a:bodyPr/>
        <a:lstStyle/>
        <a:p>
          <a:endParaRPr lang="en-US" sz="5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217B93F-AC8C-4A5E-9DBD-A3BDC02F5485}" type="parTrans" cxnId="{2ABA2B95-C42B-4C7F-B189-579A05E18F18}">
      <dgm:prSet/>
      <dgm:spPr/>
      <dgm:t>
        <a:bodyPr/>
        <a:lstStyle/>
        <a:p>
          <a:endParaRPr lang="en-US" sz="5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C25568F-BDE8-4022-B03F-7C3D7B3649C4}" type="pres">
      <dgm:prSet presAssocID="{6DDF6734-2E02-4298-AD2C-A94A48215FF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57F129E-5943-4EAD-BBD5-081EF1BA8365}" type="pres">
      <dgm:prSet presAssocID="{CD921B17-6C37-4C78-963D-4E3FE2166A9D}" presName="hierRoot1" presStyleCnt="0"/>
      <dgm:spPr/>
    </dgm:pt>
    <dgm:pt modelId="{01701487-3159-43AE-A23A-B06AF1924D64}" type="pres">
      <dgm:prSet presAssocID="{CD921B17-6C37-4C78-963D-4E3FE2166A9D}" presName="composite" presStyleCnt="0"/>
      <dgm:spPr/>
    </dgm:pt>
    <dgm:pt modelId="{274E608C-47C5-435B-AD65-A4CA9164D9F3}" type="pres">
      <dgm:prSet presAssocID="{CD921B17-6C37-4C78-963D-4E3FE2166A9D}" presName="background" presStyleLbl="node0" presStyleIdx="0" presStyleCnt="1"/>
      <dgm:spPr/>
    </dgm:pt>
    <dgm:pt modelId="{BDB7D3CB-6484-49DF-A12B-D9E563765FE4}" type="pres">
      <dgm:prSet presAssocID="{CD921B17-6C37-4C78-963D-4E3FE2166A9D}" presName="text" presStyleLbl="fgAcc0" presStyleIdx="0" presStyleCnt="1">
        <dgm:presLayoutVars>
          <dgm:chPref val="3"/>
        </dgm:presLayoutVars>
      </dgm:prSet>
      <dgm:spPr/>
    </dgm:pt>
    <dgm:pt modelId="{9E4D8AD3-C21D-4C4B-B154-6D22C491D97C}" type="pres">
      <dgm:prSet presAssocID="{CD921B17-6C37-4C78-963D-4E3FE2166A9D}" presName="hierChild2" presStyleCnt="0"/>
      <dgm:spPr/>
    </dgm:pt>
    <dgm:pt modelId="{3CE586F2-104F-48D3-BB5E-78448D3F73A0}" type="pres">
      <dgm:prSet presAssocID="{5A0CC970-2E94-437A-AD35-E16A49F73C9F}" presName="Name10" presStyleLbl="parChTrans1D2" presStyleIdx="0" presStyleCnt="2"/>
      <dgm:spPr/>
    </dgm:pt>
    <dgm:pt modelId="{5644C931-9124-4738-9DF6-B9544FB502BD}" type="pres">
      <dgm:prSet presAssocID="{B62B6BB1-2B09-4FC4-9636-0081B4C295B0}" presName="hierRoot2" presStyleCnt="0"/>
      <dgm:spPr/>
    </dgm:pt>
    <dgm:pt modelId="{94C12C20-BF17-47B2-A7BD-4505F522DD8B}" type="pres">
      <dgm:prSet presAssocID="{B62B6BB1-2B09-4FC4-9636-0081B4C295B0}" presName="composite2" presStyleCnt="0"/>
      <dgm:spPr/>
    </dgm:pt>
    <dgm:pt modelId="{13E5BD88-4264-488A-9F81-697ECD26AF26}" type="pres">
      <dgm:prSet presAssocID="{B62B6BB1-2B09-4FC4-9636-0081B4C295B0}" presName="background2" presStyleLbl="node2" presStyleIdx="0" presStyleCnt="2"/>
      <dgm:spPr/>
    </dgm:pt>
    <dgm:pt modelId="{0CCCD1B1-211A-4CB3-BE96-C32B18ACDDA1}" type="pres">
      <dgm:prSet presAssocID="{B62B6BB1-2B09-4FC4-9636-0081B4C295B0}" presName="text2" presStyleLbl="fgAcc2" presStyleIdx="0" presStyleCnt="2">
        <dgm:presLayoutVars>
          <dgm:chPref val="3"/>
        </dgm:presLayoutVars>
      </dgm:prSet>
      <dgm:spPr/>
    </dgm:pt>
    <dgm:pt modelId="{6995B13E-A1B1-4473-95FA-8FF31144D004}" type="pres">
      <dgm:prSet presAssocID="{B62B6BB1-2B09-4FC4-9636-0081B4C295B0}" presName="hierChild3" presStyleCnt="0"/>
      <dgm:spPr/>
    </dgm:pt>
    <dgm:pt modelId="{C5E76DA1-2908-4E04-A649-72A3AD4B28D5}" type="pres">
      <dgm:prSet presAssocID="{DDBA6C9A-4200-4419-8110-9EE43AB8BB7B}" presName="Name17" presStyleLbl="parChTrans1D3" presStyleIdx="0" presStyleCnt="2"/>
      <dgm:spPr/>
    </dgm:pt>
    <dgm:pt modelId="{5002D479-3A65-4DD5-9DEE-93ECE317582B}" type="pres">
      <dgm:prSet presAssocID="{541BA15C-8D72-4490-9BEB-CD0C2AC9C04A}" presName="hierRoot3" presStyleCnt="0"/>
      <dgm:spPr/>
    </dgm:pt>
    <dgm:pt modelId="{94B6FAA8-D31A-41B1-B8DA-2559D6CB3981}" type="pres">
      <dgm:prSet presAssocID="{541BA15C-8D72-4490-9BEB-CD0C2AC9C04A}" presName="composite3" presStyleCnt="0"/>
      <dgm:spPr/>
    </dgm:pt>
    <dgm:pt modelId="{E90B6E75-343A-4D39-966B-51E971403596}" type="pres">
      <dgm:prSet presAssocID="{541BA15C-8D72-4490-9BEB-CD0C2AC9C04A}" presName="background3" presStyleLbl="node3" presStyleIdx="0" presStyleCnt="2"/>
      <dgm:spPr/>
    </dgm:pt>
    <dgm:pt modelId="{82A6AEB9-B839-493E-8408-8B4101A9305C}" type="pres">
      <dgm:prSet presAssocID="{541BA15C-8D72-4490-9BEB-CD0C2AC9C04A}" presName="text3" presStyleLbl="fgAcc3" presStyleIdx="0" presStyleCnt="2">
        <dgm:presLayoutVars>
          <dgm:chPref val="3"/>
        </dgm:presLayoutVars>
      </dgm:prSet>
      <dgm:spPr/>
    </dgm:pt>
    <dgm:pt modelId="{CC57D3DE-33B5-452C-80CC-D704CD684800}" type="pres">
      <dgm:prSet presAssocID="{541BA15C-8D72-4490-9BEB-CD0C2AC9C04A}" presName="hierChild4" presStyleCnt="0"/>
      <dgm:spPr/>
    </dgm:pt>
    <dgm:pt modelId="{2F023456-F0D8-4F3D-9B00-FE81218A3BEC}" type="pres">
      <dgm:prSet presAssocID="{2217B93F-AC8C-4A5E-9DBD-A3BDC02F5485}" presName="Name17" presStyleLbl="parChTrans1D3" presStyleIdx="1" presStyleCnt="2"/>
      <dgm:spPr/>
    </dgm:pt>
    <dgm:pt modelId="{0A05CFBF-0697-4DFE-8B62-49EB29869FBE}" type="pres">
      <dgm:prSet presAssocID="{3D167D18-DB21-4A03-A8D3-7418D08B01F8}" presName="hierRoot3" presStyleCnt="0"/>
      <dgm:spPr/>
    </dgm:pt>
    <dgm:pt modelId="{E86AB93C-6B3E-442B-A628-DA9427B82FEF}" type="pres">
      <dgm:prSet presAssocID="{3D167D18-DB21-4A03-A8D3-7418D08B01F8}" presName="composite3" presStyleCnt="0"/>
      <dgm:spPr/>
    </dgm:pt>
    <dgm:pt modelId="{5B04BC43-7663-4709-B7A8-4E278CE9EE44}" type="pres">
      <dgm:prSet presAssocID="{3D167D18-DB21-4A03-A8D3-7418D08B01F8}" presName="background3" presStyleLbl="node3" presStyleIdx="1" presStyleCnt="2"/>
      <dgm:spPr/>
    </dgm:pt>
    <dgm:pt modelId="{8EBAFDC3-22BB-4EE6-A0B0-0E615515FB14}" type="pres">
      <dgm:prSet presAssocID="{3D167D18-DB21-4A03-A8D3-7418D08B01F8}" presName="text3" presStyleLbl="fgAcc3" presStyleIdx="1" presStyleCnt="2">
        <dgm:presLayoutVars>
          <dgm:chPref val="3"/>
        </dgm:presLayoutVars>
      </dgm:prSet>
      <dgm:spPr/>
    </dgm:pt>
    <dgm:pt modelId="{65DDDF0D-F589-4DCB-98F3-895D98CBC383}" type="pres">
      <dgm:prSet presAssocID="{3D167D18-DB21-4A03-A8D3-7418D08B01F8}" presName="hierChild4" presStyleCnt="0"/>
      <dgm:spPr/>
    </dgm:pt>
    <dgm:pt modelId="{D8EB592F-9959-4919-AD74-45F8EE465255}" type="pres">
      <dgm:prSet presAssocID="{32D7DA61-45A4-4B7A-9603-A7856C758E2E}" presName="Name10" presStyleLbl="parChTrans1D2" presStyleIdx="1" presStyleCnt="2"/>
      <dgm:spPr/>
    </dgm:pt>
    <dgm:pt modelId="{2EECC832-C535-4328-A7E2-5D1A89433255}" type="pres">
      <dgm:prSet presAssocID="{80680864-A3BB-4798-A27E-DED0528CED92}" presName="hierRoot2" presStyleCnt="0"/>
      <dgm:spPr/>
    </dgm:pt>
    <dgm:pt modelId="{CC250AD2-05AB-4C2E-9E13-2DC01917BFF1}" type="pres">
      <dgm:prSet presAssocID="{80680864-A3BB-4798-A27E-DED0528CED92}" presName="composite2" presStyleCnt="0"/>
      <dgm:spPr/>
    </dgm:pt>
    <dgm:pt modelId="{9B8A9B1D-1339-4035-A80A-933B88A1B8B7}" type="pres">
      <dgm:prSet presAssocID="{80680864-A3BB-4798-A27E-DED0528CED92}" presName="background2" presStyleLbl="node2" presStyleIdx="1" presStyleCnt="2"/>
      <dgm:spPr/>
    </dgm:pt>
    <dgm:pt modelId="{54A0F73F-6736-4E31-ADCB-0896B9E8E10C}" type="pres">
      <dgm:prSet presAssocID="{80680864-A3BB-4798-A27E-DED0528CED92}" presName="text2" presStyleLbl="fgAcc2" presStyleIdx="1" presStyleCnt="2">
        <dgm:presLayoutVars>
          <dgm:chPref val="3"/>
        </dgm:presLayoutVars>
      </dgm:prSet>
      <dgm:spPr/>
    </dgm:pt>
    <dgm:pt modelId="{237B1DFF-99F6-4FBF-9982-A1F6FE59F898}" type="pres">
      <dgm:prSet presAssocID="{80680864-A3BB-4798-A27E-DED0528CED92}" presName="hierChild3" presStyleCnt="0"/>
      <dgm:spPr/>
    </dgm:pt>
  </dgm:ptLst>
  <dgm:cxnLst>
    <dgm:cxn modelId="{31DFE801-67DD-442D-BD82-929144259F6B}" srcId="{B62B6BB1-2B09-4FC4-9636-0081B4C295B0}" destId="{541BA15C-8D72-4490-9BEB-CD0C2AC9C04A}" srcOrd="0" destOrd="0" parTransId="{DDBA6C9A-4200-4419-8110-9EE43AB8BB7B}" sibTransId="{44BD8500-DD5D-4705-A834-2E8130AA3F76}"/>
    <dgm:cxn modelId="{07B09017-D879-41AC-9369-27549E91EB15}" type="presOf" srcId="{2217B93F-AC8C-4A5E-9DBD-A3BDC02F5485}" destId="{2F023456-F0D8-4F3D-9B00-FE81218A3BEC}" srcOrd="0" destOrd="0" presId="urn:microsoft.com/office/officeart/2005/8/layout/hierarchy1"/>
    <dgm:cxn modelId="{3DA8121B-EA24-4D5C-86FA-66643B138C21}" srcId="{CD921B17-6C37-4C78-963D-4E3FE2166A9D}" destId="{B62B6BB1-2B09-4FC4-9636-0081B4C295B0}" srcOrd="0" destOrd="0" parTransId="{5A0CC970-2E94-437A-AD35-E16A49F73C9F}" sibTransId="{5716AE43-91FE-42B1-B296-8A86B9216D5B}"/>
    <dgm:cxn modelId="{13E34B22-768B-4D86-9927-B37B3D9720DF}" type="presOf" srcId="{6DDF6734-2E02-4298-AD2C-A94A48215FF0}" destId="{4C25568F-BDE8-4022-B03F-7C3D7B3649C4}" srcOrd="0" destOrd="0" presId="urn:microsoft.com/office/officeart/2005/8/layout/hierarchy1"/>
    <dgm:cxn modelId="{936C902E-F663-4E0D-B506-6A47E77E7DFE}" type="presOf" srcId="{32D7DA61-45A4-4B7A-9603-A7856C758E2E}" destId="{D8EB592F-9959-4919-AD74-45F8EE465255}" srcOrd="0" destOrd="0" presId="urn:microsoft.com/office/officeart/2005/8/layout/hierarchy1"/>
    <dgm:cxn modelId="{ABE2C56F-2F61-45B5-84FC-1E1D7BA74EA0}" type="presOf" srcId="{CD921B17-6C37-4C78-963D-4E3FE2166A9D}" destId="{BDB7D3CB-6484-49DF-A12B-D9E563765FE4}" srcOrd="0" destOrd="0" presId="urn:microsoft.com/office/officeart/2005/8/layout/hierarchy1"/>
    <dgm:cxn modelId="{04021E50-E5ED-4F90-9BAE-006A8DA221F7}" type="presOf" srcId="{B62B6BB1-2B09-4FC4-9636-0081B4C295B0}" destId="{0CCCD1B1-211A-4CB3-BE96-C32B18ACDDA1}" srcOrd="0" destOrd="0" presId="urn:microsoft.com/office/officeart/2005/8/layout/hierarchy1"/>
    <dgm:cxn modelId="{2ABA2B95-C42B-4C7F-B189-579A05E18F18}" srcId="{B62B6BB1-2B09-4FC4-9636-0081B4C295B0}" destId="{3D167D18-DB21-4A03-A8D3-7418D08B01F8}" srcOrd="1" destOrd="0" parTransId="{2217B93F-AC8C-4A5E-9DBD-A3BDC02F5485}" sibTransId="{7E54138B-A748-4E7C-A375-A3436109944A}"/>
    <dgm:cxn modelId="{D296B99F-F1F4-4723-9C9D-4801947D4AFB}" type="presOf" srcId="{541BA15C-8D72-4490-9BEB-CD0C2AC9C04A}" destId="{82A6AEB9-B839-493E-8408-8B4101A9305C}" srcOrd="0" destOrd="0" presId="urn:microsoft.com/office/officeart/2005/8/layout/hierarchy1"/>
    <dgm:cxn modelId="{ADF8A9A8-B46F-478A-86F5-47AE2413EB42}" srcId="{6DDF6734-2E02-4298-AD2C-A94A48215FF0}" destId="{CD921B17-6C37-4C78-963D-4E3FE2166A9D}" srcOrd="0" destOrd="0" parTransId="{9C22B317-4CDD-47C8-ACBE-AA5466C07C94}" sibTransId="{A11BDF19-2809-4972-BA6E-104644CE9F29}"/>
    <dgm:cxn modelId="{B9426BC4-BFBB-4E2C-9BA7-1062B7027ADD}" srcId="{CD921B17-6C37-4C78-963D-4E3FE2166A9D}" destId="{80680864-A3BB-4798-A27E-DED0528CED92}" srcOrd="1" destOrd="0" parTransId="{32D7DA61-45A4-4B7A-9603-A7856C758E2E}" sibTransId="{FFA4F8E8-A7FB-49F9-AACF-592AFB94611A}"/>
    <dgm:cxn modelId="{9955F0C9-3CDE-4CAE-B564-0C2F68F1F58E}" type="presOf" srcId="{80680864-A3BB-4798-A27E-DED0528CED92}" destId="{54A0F73F-6736-4E31-ADCB-0896B9E8E10C}" srcOrd="0" destOrd="0" presId="urn:microsoft.com/office/officeart/2005/8/layout/hierarchy1"/>
    <dgm:cxn modelId="{EDF859D6-37C2-4FF0-8BC8-4DC4106C57F8}" type="presOf" srcId="{5A0CC970-2E94-437A-AD35-E16A49F73C9F}" destId="{3CE586F2-104F-48D3-BB5E-78448D3F73A0}" srcOrd="0" destOrd="0" presId="urn:microsoft.com/office/officeart/2005/8/layout/hierarchy1"/>
    <dgm:cxn modelId="{5FBD7DDC-DA51-4E62-A35F-04DC33B2BBD2}" type="presOf" srcId="{3D167D18-DB21-4A03-A8D3-7418D08B01F8}" destId="{8EBAFDC3-22BB-4EE6-A0B0-0E615515FB14}" srcOrd="0" destOrd="0" presId="urn:microsoft.com/office/officeart/2005/8/layout/hierarchy1"/>
    <dgm:cxn modelId="{89FC2AE1-307D-404B-BFBA-8527B1AB368D}" type="presOf" srcId="{DDBA6C9A-4200-4419-8110-9EE43AB8BB7B}" destId="{C5E76DA1-2908-4E04-A649-72A3AD4B28D5}" srcOrd="0" destOrd="0" presId="urn:microsoft.com/office/officeart/2005/8/layout/hierarchy1"/>
    <dgm:cxn modelId="{44A20BD5-FAC0-41ED-9415-1ECBE128C70F}" type="presParOf" srcId="{4C25568F-BDE8-4022-B03F-7C3D7B3649C4}" destId="{F57F129E-5943-4EAD-BBD5-081EF1BA8365}" srcOrd="0" destOrd="0" presId="urn:microsoft.com/office/officeart/2005/8/layout/hierarchy1"/>
    <dgm:cxn modelId="{51A04E68-5788-4717-B1D4-6F2A3DF18713}" type="presParOf" srcId="{F57F129E-5943-4EAD-BBD5-081EF1BA8365}" destId="{01701487-3159-43AE-A23A-B06AF1924D64}" srcOrd="0" destOrd="0" presId="urn:microsoft.com/office/officeart/2005/8/layout/hierarchy1"/>
    <dgm:cxn modelId="{83398AF2-26F9-43E3-9286-6DE98512D9AD}" type="presParOf" srcId="{01701487-3159-43AE-A23A-B06AF1924D64}" destId="{274E608C-47C5-435B-AD65-A4CA9164D9F3}" srcOrd="0" destOrd="0" presId="urn:microsoft.com/office/officeart/2005/8/layout/hierarchy1"/>
    <dgm:cxn modelId="{F8E73CD4-7927-4A07-8F79-AA890EB40BE0}" type="presParOf" srcId="{01701487-3159-43AE-A23A-B06AF1924D64}" destId="{BDB7D3CB-6484-49DF-A12B-D9E563765FE4}" srcOrd="1" destOrd="0" presId="urn:microsoft.com/office/officeart/2005/8/layout/hierarchy1"/>
    <dgm:cxn modelId="{CF82817E-C962-480D-8E17-E66C07892C26}" type="presParOf" srcId="{F57F129E-5943-4EAD-BBD5-081EF1BA8365}" destId="{9E4D8AD3-C21D-4C4B-B154-6D22C491D97C}" srcOrd="1" destOrd="0" presId="urn:microsoft.com/office/officeart/2005/8/layout/hierarchy1"/>
    <dgm:cxn modelId="{2AFC7893-94B2-4FB0-A203-958D08281238}" type="presParOf" srcId="{9E4D8AD3-C21D-4C4B-B154-6D22C491D97C}" destId="{3CE586F2-104F-48D3-BB5E-78448D3F73A0}" srcOrd="0" destOrd="0" presId="urn:microsoft.com/office/officeart/2005/8/layout/hierarchy1"/>
    <dgm:cxn modelId="{C31A695E-D782-4EF7-BA22-BCD0A8E0F62D}" type="presParOf" srcId="{9E4D8AD3-C21D-4C4B-B154-6D22C491D97C}" destId="{5644C931-9124-4738-9DF6-B9544FB502BD}" srcOrd="1" destOrd="0" presId="urn:microsoft.com/office/officeart/2005/8/layout/hierarchy1"/>
    <dgm:cxn modelId="{71F6134C-9885-409E-93DD-8691CDE5B7C6}" type="presParOf" srcId="{5644C931-9124-4738-9DF6-B9544FB502BD}" destId="{94C12C20-BF17-47B2-A7BD-4505F522DD8B}" srcOrd="0" destOrd="0" presId="urn:microsoft.com/office/officeart/2005/8/layout/hierarchy1"/>
    <dgm:cxn modelId="{00C94FBB-6A78-4E76-98B1-A3F08E93479A}" type="presParOf" srcId="{94C12C20-BF17-47B2-A7BD-4505F522DD8B}" destId="{13E5BD88-4264-488A-9F81-697ECD26AF26}" srcOrd="0" destOrd="0" presId="urn:microsoft.com/office/officeart/2005/8/layout/hierarchy1"/>
    <dgm:cxn modelId="{FCE16C7E-8A16-4FB3-86F8-7B3AF735C136}" type="presParOf" srcId="{94C12C20-BF17-47B2-A7BD-4505F522DD8B}" destId="{0CCCD1B1-211A-4CB3-BE96-C32B18ACDDA1}" srcOrd="1" destOrd="0" presId="urn:microsoft.com/office/officeart/2005/8/layout/hierarchy1"/>
    <dgm:cxn modelId="{031D02B6-696F-4E12-A425-99CC5709FEB1}" type="presParOf" srcId="{5644C931-9124-4738-9DF6-B9544FB502BD}" destId="{6995B13E-A1B1-4473-95FA-8FF31144D004}" srcOrd="1" destOrd="0" presId="urn:microsoft.com/office/officeart/2005/8/layout/hierarchy1"/>
    <dgm:cxn modelId="{E8426143-B805-44F9-9321-F126A1D4F7B7}" type="presParOf" srcId="{6995B13E-A1B1-4473-95FA-8FF31144D004}" destId="{C5E76DA1-2908-4E04-A649-72A3AD4B28D5}" srcOrd="0" destOrd="0" presId="urn:microsoft.com/office/officeart/2005/8/layout/hierarchy1"/>
    <dgm:cxn modelId="{20A5F7C4-BD43-4EA4-9239-7D3A28701F2D}" type="presParOf" srcId="{6995B13E-A1B1-4473-95FA-8FF31144D004}" destId="{5002D479-3A65-4DD5-9DEE-93ECE317582B}" srcOrd="1" destOrd="0" presId="urn:microsoft.com/office/officeart/2005/8/layout/hierarchy1"/>
    <dgm:cxn modelId="{0D62C2D7-B52A-4095-B40F-D01151133CD3}" type="presParOf" srcId="{5002D479-3A65-4DD5-9DEE-93ECE317582B}" destId="{94B6FAA8-D31A-41B1-B8DA-2559D6CB3981}" srcOrd="0" destOrd="0" presId="urn:microsoft.com/office/officeart/2005/8/layout/hierarchy1"/>
    <dgm:cxn modelId="{9A050926-5016-4423-B3A3-FC8DB57E8444}" type="presParOf" srcId="{94B6FAA8-D31A-41B1-B8DA-2559D6CB3981}" destId="{E90B6E75-343A-4D39-966B-51E971403596}" srcOrd="0" destOrd="0" presId="urn:microsoft.com/office/officeart/2005/8/layout/hierarchy1"/>
    <dgm:cxn modelId="{422B98BE-7C1B-497E-B878-2475C89F2CF5}" type="presParOf" srcId="{94B6FAA8-D31A-41B1-B8DA-2559D6CB3981}" destId="{82A6AEB9-B839-493E-8408-8B4101A9305C}" srcOrd="1" destOrd="0" presId="urn:microsoft.com/office/officeart/2005/8/layout/hierarchy1"/>
    <dgm:cxn modelId="{1C93332D-FD3B-47AB-9607-AF72D3A5F560}" type="presParOf" srcId="{5002D479-3A65-4DD5-9DEE-93ECE317582B}" destId="{CC57D3DE-33B5-452C-80CC-D704CD684800}" srcOrd="1" destOrd="0" presId="urn:microsoft.com/office/officeart/2005/8/layout/hierarchy1"/>
    <dgm:cxn modelId="{AE5BBF2A-6ACD-4E77-A3C2-755707DB5D12}" type="presParOf" srcId="{6995B13E-A1B1-4473-95FA-8FF31144D004}" destId="{2F023456-F0D8-4F3D-9B00-FE81218A3BEC}" srcOrd="2" destOrd="0" presId="urn:microsoft.com/office/officeart/2005/8/layout/hierarchy1"/>
    <dgm:cxn modelId="{9BF64058-F35C-48C2-9615-5EB25EC74C28}" type="presParOf" srcId="{6995B13E-A1B1-4473-95FA-8FF31144D004}" destId="{0A05CFBF-0697-4DFE-8B62-49EB29869FBE}" srcOrd="3" destOrd="0" presId="urn:microsoft.com/office/officeart/2005/8/layout/hierarchy1"/>
    <dgm:cxn modelId="{835ED8F9-C527-4F90-A0F3-73077F9152D0}" type="presParOf" srcId="{0A05CFBF-0697-4DFE-8B62-49EB29869FBE}" destId="{E86AB93C-6B3E-442B-A628-DA9427B82FEF}" srcOrd="0" destOrd="0" presId="urn:microsoft.com/office/officeart/2005/8/layout/hierarchy1"/>
    <dgm:cxn modelId="{91B11E06-261F-4573-8042-89DF2A911E0B}" type="presParOf" srcId="{E86AB93C-6B3E-442B-A628-DA9427B82FEF}" destId="{5B04BC43-7663-4709-B7A8-4E278CE9EE44}" srcOrd="0" destOrd="0" presId="urn:microsoft.com/office/officeart/2005/8/layout/hierarchy1"/>
    <dgm:cxn modelId="{530BC5CC-728B-4BD1-88E2-A93534C5CD57}" type="presParOf" srcId="{E86AB93C-6B3E-442B-A628-DA9427B82FEF}" destId="{8EBAFDC3-22BB-4EE6-A0B0-0E615515FB14}" srcOrd="1" destOrd="0" presId="urn:microsoft.com/office/officeart/2005/8/layout/hierarchy1"/>
    <dgm:cxn modelId="{FB51B941-8BAA-4051-B65F-FC2BFDE6AD78}" type="presParOf" srcId="{0A05CFBF-0697-4DFE-8B62-49EB29869FBE}" destId="{65DDDF0D-F589-4DCB-98F3-895D98CBC383}" srcOrd="1" destOrd="0" presId="urn:microsoft.com/office/officeart/2005/8/layout/hierarchy1"/>
    <dgm:cxn modelId="{935DFFAE-21C6-4683-8955-D43C41CE475C}" type="presParOf" srcId="{9E4D8AD3-C21D-4C4B-B154-6D22C491D97C}" destId="{D8EB592F-9959-4919-AD74-45F8EE465255}" srcOrd="2" destOrd="0" presId="urn:microsoft.com/office/officeart/2005/8/layout/hierarchy1"/>
    <dgm:cxn modelId="{6286A073-BED4-43F7-83A2-BC61217FE4FA}" type="presParOf" srcId="{9E4D8AD3-C21D-4C4B-B154-6D22C491D97C}" destId="{2EECC832-C535-4328-A7E2-5D1A89433255}" srcOrd="3" destOrd="0" presId="urn:microsoft.com/office/officeart/2005/8/layout/hierarchy1"/>
    <dgm:cxn modelId="{E7A82B53-646F-4F25-A0FB-42D69EDC81A7}" type="presParOf" srcId="{2EECC832-C535-4328-A7E2-5D1A89433255}" destId="{CC250AD2-05AB-4C2E-9E13-2DC01917BFF1}" srcOrd="0" destOrd="0" presId="urn:microsoft.com/office/officeart/2005/8/layout/hierarchy1"/>
    <dgm:cxn modelId="{35A10BA3-DDF6-4673-BFCD-478667016FAE}" type="presParOf" srcId="{CC250AD2-05AB-4C2E-9E13-2DC01917BFF1}" destId="{9B8A9B1D-1339-4035-A80A-933B88A1B8B7}" srcOrd="0" destOrd="0" presId="urn:microsoft.com/office/officeart/2005/8/layout/hierarchy1"/>
    <dgm:cxn modelId="{2707A497-28BF-48E6-B1B8-30EB13E288B9}" type="presParOf" srcId="{CC250AD2-05AB-4C2E-9E13-2DC01917BFF1}" destId="{54A0F73F-6736-4E31-ADCB-0896B9E8E10C}" srcOrd="1" destOrd="0" presId="urn:microsoft.com/office/officeart/2005/8/layout/hierarchy1"/>
    <dgm:cxn modelId="{B83C522A-37BA-47C6-94E1-AE8481ED40CE}" type="presParOf" srcId="{2EECC832-C535-4328-A7E2-5D1A89433255}" destId="{237B1DFF-99F6-4FBF-9982-A1F6FE59F89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F81F499-078C-4E79-A704-659D14084197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E69BBB8-E583-4247-B36E-2008D16CE08F}">
      <dgm:prSet phldrT="[Text]"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 tIns="0" bIns="1280160"/>
        <a:lstStyle/>
        <a:p>
          <a:r>
            <a:rPr lang="bn-BD" sz="36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বাসস্ট্যান্ড</a:t>
          </a:r>
          <a:endParaRPr lang="en-US" sz="3600" b="1" cap="none" spc="0" dirty="0">
            <a:ln w="6600">
              <a:solidFill>
                <a:schemeClr val="accent2"/>
              </a:solidFill>
              <a:prstDash val="solid"/>
            </a:ln>
            <a:solidFill>
              <a:srgbClr val="FFFFFF"/>
            </a:solidFill>
            <a:effectLst>
              <a:outerShdw dist="38100" dir="2700000" algn="tl" rotWithShape="0">
                <a:schemeClr val="accent2"/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F29F631-E315-4247-AE0A-2FE88390AAB3}" type="parTrans" cxnId="{16671AE3-849F-439A-A08F-99DBF82335C6}">
      <dgm:prSet/>
      <dgm:spPr/>
      <dgm:t>
        <a:bodyPr/>
        <a:lstStyle/>
        <a:p>
          <a:endParaRPr lang="en-US"/>
        </a:p>
      </dgm:t>
    </dgm:pt>
    <dgm:pt modelId="{D002F9D1-53B8-45B0-8055-DE8F9FEC365F}" type="sibTrans" cxnId="{16671AE3-849F-439A-A08F-99DBF82335C6}">
      <dgm:prSet/>
      <dgm:spPr/>
      <dgm:t>
        <a:bodyPr/>
        <a:lstStyle/>
        <a:p>
          <a:endParaRPr lang="en-US"/>
        </a:p>
      </dgm:t>
    </dgm:pt>
    <dgm:pt modelId="{43E9C3A5-3E34-462E-A5A9-D58B816C5C7A}">
      <dgm:prSet phldrT="[Text]" custT="1"/>
      <dgm:spPr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 tIns="365760"/>
        <a:lstStyle/>
        <a:p>
          <a:r>
            <a:rPr lang="bn-BD" sz="32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১০ কি</a:t>
          </a:r>
          <a:r>
            <a:rPr lang="en-US" sz="32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.</a:t>
          </a:r>
          <a:r>
            <a:rPr lang="bn-BD" sz="32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মি</a:t>
          </a:r>
          <a:r>
            <a:rPr lang="en-US" sz="32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.</a:t>
          </a:r>
        </a:p>
      </dgm:t>
    </dgm:pt>
    <dgm:pt modelId="{3DDBD270-491D-44FC-A575-DE79E00384F4}" type="parTrans" cxnId="{74B0ED01-7EE2-4467-B398-A8D1C600BD6D}">
      <dgm:prSet/>
      <dgm:spPr/>
      <dgm:t>
        <a:bodyPr/>
        <a:lstStyle/>
        <a:p>
          <a:endParaRPr lang="en-US"/>
        </a:p>
      </dgm:t>
    </dgm:pt>
    <dgm:pt modelId="{17B2100B-9995-4DF3-9D29-7DD53EF53930}" type="sibTrans" cxnId="{74B0ED01-7EE2-4467-B398-A8D1C600BD6D}">
      <dgm:prSet/>
      <dgm:spPr>
        <a:solidFill>
          <a:srgbClr val="C0000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/>
        </a:p>
      </dgm:t>
    </dgm:pt>
    <dgm:pt modelId="{37EE4D3E-BDD7-498A-B356-7168573794BC}">
      <dgm:prSet phldrT="[Text]" custT="1"/>
      <dgm:spPr>
        <a:blipFill dpi="0" rotWithShape="0">
          <a:blip xmlns:r="http://schemas.openxmlformats.org/officeDocument/2006/relationships" r:embed="rId3"/>
          <a:srcRect/>
          <a:stretch>
            <a:fillRect t="16000" r="-2000" b="5000"/>
          </a:stretch>
        </a:blip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</dgm:spPr>
      <dgm:t>
        <a:bodyPr tIns="365760" bIns="0"/>
        <a:lstStyle/>
        <a:p>
          <a:pPr algn="l"/>
          <a:r>
            <a:rPr lang="en-US" sz="28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rPr>
            <a:t>20</a:t>
          </a:r>
          <a:r>
            <a:rPr lang="bn-BD" sz="28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rPr>
            <a:t>কি</a:t>
          </a:r>
          <a:r>
            <a:rPr lang="en-US" sz="28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rPr>
            <a:t>.</a:t>
          </a:r>
          <a:r>
            <a:rPr lang="bn-BD" sz="28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rPr>
            <a:t>মি</a:t>
          </a:r>
          <a:r>
            <a:rPr lang="en-US" sz="36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.</a:t>
          </a:r>
        </a:p>
      </dgm:t>
    </dgm:pt>
    <dgm:pt modelId="{1A4EFECF-49E0-4248-B844-1C3796B4AC3A}" type="parTrans" cxnId="{AAB086D2-E01D-4A36-B35D-E01C38F16605}">
      <dgm:prSet/>
      <dgm:spPr/>
      <dgm:t>
        <a:bodyPr/>
        <a:lstStyle/>
        <a:p>
          <a:endParaRPr lang="en-US"/>
        </a:p>
      </dgm:t>
    </dgm:pt>
    <dgm:pt modelId="{C91049B3-8971-4A8D-A375-4CB0E0625D6D}" type="sibTrans" cxnId="{AAB086D2-E01D-4A36-B35D-E01C38F16605}">
      <dgm:prSet/>
      <dgm:spPr>
        <a:solidFill>
          <a:schemeClr val="accent6">
            <a:lumMod val="75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/>
        </a:p>
      </dgm:t>
    </dgm:pt>
    <dgm:pt modelId="{BF7AD942-14EB-4E9D-9CD9-2E9272C0553A}">
      <dgm:prSet phldrT="[Text]" custT="1"/>
      <dgm:spPr>
        <a:blipFill dpi="0" rotWithShape="0">
          <a:blip xmlns:r="http://schemas.openxmlformats.org/officeDocument/2006/relationships" r:embed="rId4"/>
          <a:srcRect/>
          <a:stretch>
            <a:fillRect t="14000" b="16000"/>
          </a:stretch>
        </a:blip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 tIns="365760" bIns="0"/>
        <a:lstStyle/>
        <a:p>
          <a:r>
            <a:rPr lang="en-US" sz="40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24</a:t>
          </a:r>
          <a:r>
            <a:rPr lang="bn-BD" sz="40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কি</a:t>
          </a:r>
          <a:r>
            <a:rPr lang="en-US" sz="40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.</a:t>
          </a:r>
          <a:r>
            <a:rPr lang="bn-BD" sz="40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মি</a:t>
          </a:r>
          <a:endParaRPr lang="en-US" sz="4000" b="1" cap="none" spc="0" dirty="0">
            <a:ln w="10160">
              <a:solidFill>
                <a:schemeClr val="accent5"/>
              </a:solidFill>
              <a:prstDash val="solid"/>
            </a:ln>
            <a:solidFill>
              <a:srgbClr val="FFFFFF"/>
            </a:solidFill>
            <a:effectLst>
              <a:outerShdw blurRad="38100" dist="22860" dir="5400000" algn="tl" rotWithShape="0">
                <a:srgbClr val="000000">
                  <a:alpha val="30000"/>
                </a:srgb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52235EA-A803-4C7B-9136-AAE32C2ABD85}" type="parTrans" cxnId="{BA748ADE-99BE-49A0-916D-70333C3E5BDB}">
      <dgm:prSet/>
      <dgm:spPr/>
      <dgm:t>
        <a:bodyPr/>
        <a:lstStyle/>
        <a:p>
          <a:endParaRPr lang="en-US"/>
        </a:p>
      </dgm:t>
    </dgm:pt>
    <dgm:pt modelId="{24B2972A-B330-4DDF-A8DD-B8F985F17FBE}" type="sibTrans" cxnId="{BA748ADE-99BE-49A0-916D-70333C3E5BDB}">
      <dgm:prSet/>
      <dgm:spPr>
        <a:solidFill>
          <a:srgbClr val="000099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/>
        </a:p>
      </dgm:t>
    </dgm:pt>
    <dgm:pt modelId="{E47587DA-2038-4E7D-BCB6-0781B58BE75A}">
      <dgm:prSet phldrT="[Text]" custT="1"/>
      <dgm:spPr>
        <a:blipFill dpi="0" rotWithShape="0">
          <a:blip xmlns:r="http://schemas.openxmlformats.org/officeDocument/2006/relationships" r:embed="rId5"/>
          <a:srcRect/>
          <a:stretch>
            <a:fillRect l="18000" t="10000" r="1000" b="12000"/>
          </a:stretch>
        </a:blip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sz="32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32</a:t>
          </a:r>
          <a:r>
            <a:rPr lang="bn-BD" sz="32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কি</a:t>
          </a:r>
          <a:r>
            <a:rPr lang="en-US" sz="32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.</a:t>
          </a:r>
          <a:r>
            <a:rPr lang="bn-BD" sz="32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মি</a:t>
          </a:r>
          <a:endParaRPr lang="en-US" sz="3200" b="1" cap="none" spc="0" dirty="0">
            <a:ln w="10160">
              <a:solidFill>
                <a:schemeClr val="accent5"/>
              </a:solidFill>
              <a:prstDash val="solid"/>
            </a:ln>
            <a:solidFill>
              <a:srgbClr val="FFFFFF"/>
            </a:solidFill>
            <a:effectLst>
              <a:outerShdw blurRad="38100" dist="22860" dir="5400000" algn="tl" rotWithShape="0">
                <a:srgbClr val="000000">
                  <a:alpha val="30000"/>
                </a:srgb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D1CF292-93B5-4FFF-8995-FB7A23A3B542}" type="parTrans" cxnId="{E2FDD219-F602-4401-B1EA-4A7E189451DC}">
      <dgm:prSet/>
      <dgm:spPr/>
      <dgm:t>
        <a:bodyPr/>
        <a:lstStyle/>
        <a:p>
          <a:endParaRPr lang="en-US"/>
        </a:p>
      </dgm:t>
    </dgm:pt>
    <dgm:pt modelId="{B8B494A8-50B2-4B47-A1D5-439565AAACCD}" type="sibTrans" cxnId="{E2FDD219-F602-4401-B1EA-4A7E189451DC}">
      <dgm:prSet/>
      <dgm:spPr>
        <a:solidFill>
          <a:schemeClr val="bg1">
            <a:lumMod val="5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/>
        </a:p>
      </dgm:t>
    </dgm:pt>
    <dgm:pt modelId="{D0E29125-9BDF-49F6-A5AD-1D0627FAA545}" type="pres">
      <dgm:prSet presAssocID="{8F81F499-078C-4E79-A704-659D14084197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340F4900-F5B1-4D40-B971-24FA8E5DBD7C}" type="pres">
      <dgm:prSet presAssocID="{7E69BBB8-E583-4247-B36E-2008D16CE08F}" presName="centerShape" presStyleLbl="node0" presStyleIdx="0" presStyleCnt="1" custScaleX="159127" custScaleY="139830" custLinFactNeighborX="396" custLinFactNeighborY="-489"/>
      <dgm:spPr/>
    </dgm:pt>
    <dgm:pt modelId="{A8013159-EAD6-43BC-85FF-B721093C016F}" type="pres">
      <dgm:prSet presAssocID="{43E9C3A5-3E34-462E-A5A9-D58B816C5C7A}" presName="node" presStyleLbl="node1" presStyleIdx="0" presStyleCnt="4" custScaleX="162511">
        <dgm:presLayoutVars>
          <dgm:bulletEnabled val="1"/>
        </dgm:presLayoutVars>
      </dgm:prSet>
      <dgm:spPr/>
    </dgm:pt>
    <dgm:pt modelId="{3888765A-3A6E-4764-B393-C56027D0B662}" type="pres">
      <dgm:prSet presAssocID="{43E9C3A5-3E34-462E-A5A9-D58B816C5C7A}" presName="dummy" presStyleCnt="0"/>
      <dgm:spPr/>
    </dgm:pt>
    <dgm:pt modelId="{39C81941-F0D2-4724-8525-223B8E522AF9}" type="pres">
      <dgm:prSet presAssocID="{17B2100B-9995-4DF3-9D29-7DD53EF53930}" presName="sibTrans" presStyleLbl="sibTrans2D1" presStyleIdx="0" presStyleCnt="4" custLinFactNeighborX="697" custLinFactNeighborY="-348"/>
      <dgm:spPr/>
    </dgm:pt>
    <dgm:pt modelId="{A54FC7A2-5EDE-48D1-825F-5B4BD2D4D993}" type="pres">
      <dgm:prSet presAssocID="{37EE4D3E-BDD7-498A-B356-7168573794BC}" presName="node" presStyleLbl="node1" presStyleIdx="1" presStyleCnt="4" custScaleX="132872" custScaleY="119263" custRadScaleRad="117448" custRadScaleInc="3908">
        <dgm:presLayoutVars>
          <dgm:bulletEnabled val="1"/>
        </dgm:presLayoutVars>
      </dgm:prSet>
      <dgm:spPr/>
    </dgm:pt>
    <dgm:pt modelId="{F3A60DDE-759C-4F47-8A05-AAF020ACF63B}" type="pres">
      <dgm:prSet presAssocID="{37EE4D3E-BDD7-498A-B356-7168573794BC}" presName="dummy" presStyleCnt="0"/>
      <dgm:spPr/>
    </dgm:pt>
    <dgm:pt modelId="{769A28EB-EF06-4F16-A83A-53F3E4E5DB54}" type="pres">
      <dgm:prSet presAssocID="{C91049B3-8971-4A8D-A375-4CB0E0625D6D}" presName="sibTrans" presStyleLbl="sibTrans2D1" presStyleIdx="1" presStyleCnt="4"/>
      <dgm:spPr/>
    </dgm:pt>
    <dgm:pt modelId="{DA1F1E86-9076-4EAE-B1EE-B1EB3815F254}" type="pres">
      <dgm:prSet presAssocID="{BF7AD942-14EB-4E9D-9CD9-2E9272C0553A}" presName="node" presStyleLbl="node1" presStyleIdx="2" presStyleCnt="4" custScaleX="169933" custScaleY="134757" custRadScaleRad="101802">
        <dgm:presLayoutVars>
          <dgm:bulletEnabled val="1"/>
        </dgm:presLayoutVars>
      </dgm:prSet>
      <dgm:spPr/>
    </dgm:pt>
    <dgm:pt modelId="{641D1797-700D-4536-8BD3-C0E61C922F3C}" type="pres">
      <dgm:prSet presAssocID="{BF7AD942-14EB-4E9D-9CD9-2E9272C0553A}" presName="dummy" presStyleCnt="0"/>
      <dgm:spPr/>
    </dgm:pt>
    <dgm:pt modelId="{4B56FB20-AA93-4656-B234-EB778477F6B2}" type="pres">
      <dgm:prSet presAssocID="{24B2972A-B330-4DDF-A8DD-B8F985F17FBE}" presName="sibTrans" presStyleLbl="sibTrans2D1" presStyleIdx="2" presStyleCnt="4" custLinFactNeighborX="-338" custLinFactNeighborY="1013"/>
      <dgm:spPr/>
    </dgm:pt>
    <dgm:pt modelId="{5C350611-5CD5-4932-98E5-717B1431F6B4}" type="pres">
      <dgm:prSet presAssocID="{E47587DA-2038-4E7D-BCB6-0781B58BE75A}" presName="node" presStyleLbl="node1" presStyleIdx="3" presStyleCnt="4" custScaleX="147712" custScaleY="96351" custRadScaleRad="120891" custRadScaleInc="-10980">
        <dgm:presLayoutVars>
          <dgm:bulletEnabled val="1"/>
        </dgm:presLayoutVars>
      </dgm:prSet>
      <dgm:spPr/>
    </dgm:pt>
    <dgm:pt modelId="{AA0E7579-AC45-4D92-83C5-47E1C7FBF67F}" type="pres">
      <dgm:prSet presAssocID="{E47587DA-2038-4E7D-BCB6-0781B58BE75A}" presName="dummy" presStyleCnt="0"/>
      <dgm:spPr/>
    </dgm:pt>
    <dgm:pt modelId="{7061494D-23D2-45A4-A330-D61F2E98867B}" type="pres">
      <dgm:prSet presAssocID="{B8B494A8-50B2-4B47-A1D5-439565AAACCD}" presName="sibTrans" presStyleLbl="sibTrans2D1" presStyleIdx="3" presStyleCnt="4" custLinFactNeighborY="79"/>
      <dgm:spPr/>
    </dgm:pt>
  </dgm:ptLst>
  <dgm:cxnLst>
    <dgm:cxn modelId="{74B0ED01-7EE2-4467-B398-A8D1C600BD6D}" srcId="{7E69BBB8-E583-4247-B36E-2008D16CE08F}" destId="{43E9C3A5-3E34-462E-A5A9-D58B816C5C7A}" srcOrd="0" destOrd="0" parTransId="{3DDBD270-491D-44FC-A575-DE79E00384F4}" sibTransId="{17B2100B-9995-4DF3-9D29-7DD53EF53930}"/>
    <dgm:cxn modelId="{720BE00C-E494-4B41-8C92-86AEB441679D}" type="presOf" srcId="{43E9C3A5-3E34-462E-A5A9-D58B816C5C7A}" destId="{A8013159-EAD6-43BC-85FF-B721093C016F}" srcOrd="0" destOrd="0" presId="urn:microsoft.com/office/officeart/2005/8/layout/radial6"/>
    <dgm:cxn modelId="{E2FDD219-F602-4401-B1EA-4A7E189451DC}" srcId="{7E69BBB8-E583-4247-B36E-2008D16CE08F}" destId="{E47587DA-2038-4E7D-BCB6-0781B58BE75A}" srcOrd="3" destOrd="0" parTransId="{7D1CF292-93B5-4FFF-8995-FB7A23A3B542}" sibTransId="{B8B494A8-50B2-4B47-A1D5-439565AAACCD}"/>
    <dgm:cxn modelId="{4185201D-65F3-4616-A220-1C7D2A8B346C}" type="presOf" srcId="{BF7AD942-14EB-4E9D-9CD9-2E9272C0553A}" destId="{DA1F1E86-9076-4EAE-B1EE-B1EB3815F254}" srcOrd="0" destOrd="0" presId="urn:microsoft.com/office/officeart/2005/8/layout/radial6"/>
    <dgm:cxn modelId="{33597228-C3E8-41BD-A167-CF822C2626D6}" type="presOf" srcId="{8F81F499-078C-4E79-A704-659D14084197}" destId="{D0E29125-9BDF-49F6-A5AD-1D0627FAA545}" srcOrd="0" destOrd="0" presId="urn:microsoft.com/office/officeart/2005/8/layout/radial6"/>
    <dgm:cxn modelId="{32955858-4702-4AB2-B2E6-FE8A15AE518C}" type="presOf" srcId="{B8B494A8-50B2-4B47-A1D5-439565AAACCD}" destId="{7061494D-23D2-45A4-A330-D61F2E98867B}" srcOrd="0" destOrd="0" presId="urn:microsoft.com/office/officeart/2005/8/layout/radial6"/>
    <dgm:cxn modelId="{591D7D81-25C0-4F0A-9F9F-59A042E2D4E2}" type="presOf" srcId="{24B2972A-B330-4DDF-A8DD-B8F985F17FBE}" destId="{4B56FB20-AA93-4656-B234-EB778477F6B2}" srcOrd="0" destOrd="0" presId="urn:microsoft.com/office/officeart/2005/8/layout/radial6"/>
    <dgm:cxn modelId="{98CD568B-04B9-44C8-B121-417721A9BB79}" type="presOf" srcId="{E47587DA-2038-4E7D-BCB6-0781B58BE75A}" destId="{5C350611-5CD5-4932-98E5-717B1431F6B4}" srcOrd="0" destOrd="0" presId="urn:microsoft.com/office/officeart/2005/8/layout/radial6"/>
    <dgm:cxn modelId="{4D21A39E-0F1E-4A57-B522-494E20991F84}" type="presOf" srcId="{17B2100B-9995-4DF3-9D29-7DD53EF53930}" destId="{39C81941-F0D2-4724-8525-223B8E522AF9}" srcOrd="0" destOrd="0" presId="urn:microsoft.com/office/officeart/2005/8/layout/radial6"/>
    <dgm:cxn modelId="{3BBFEEA7-6898-441D-B2CC-9B4B0C90EEC6}" type="presOf" srcId="{7E69BBB8-E583-4247-B36E-2008D16CE08F}" destId="{340F4900-F5B1-4D40-B971-24FA8E5DBD7C}" srcOrd="0" destOrd="0" presId="urn:microsoft.com/office/officeart/2005/8/layout/radial6"/>
    <dgm:cxn modelId="{65AD2BB3-B9ED-4ECA-975E-0D880C5F8F1E}" type="presOf" srcId="{37EE4D3E-BDD7-498A-B356-7168573794BC}" destId="{A54FC7A2-5EDE-48D1-825F-5B4BD2D4D993}" srcOrd="0" destOrd="0" presId="urn:microsoft.com/office/officeart/2005/8/layout/radial6"/>
    <dgm:cxn modelId="{92BB3CD2-A723-462B-A97C-D862622D8859}" type="presOf" srcId="{C91049B3-8971-4A8D-A375-4CB0E0625D6D}" destId="{769A28EB-EF06-4F16-A83A-53F3E4E5DB54}" srcOrd="0" destOrd="0" presId="urn:microsoft.com/office/officeart/2005/8/layout/radial6"/>
    <dgm:cxn modelId="{AAB086D2-E01D-4A36-B35D-E01C38F16605}" srcId="{7E69BBB8-E583-4247-B36E-2008D16CE08F}" destId="{37EE4D3E-BDD7-498A-B356-7168573794BC}" srcOrd="1" destOrd="0" parTransId="{1A4EFECF-49E0-4248-B844-1C3796B4AC3A}" sibTransId="{C91049B3-8971-4A8D-A375-4CB0E0625D6D}"/>
    <dgm:cxn modelId="{BA748ADE-99BE-49A0-916D-70333C3E5BDB}" srcId="{7E69BBB8-E583-4247-B36E-2008D16CE08F}" destId="{BF7AD942-14EB-4E9D-9CD9-2E9272C0553A}" srcOrd="2" destOrd="0" parTransId="{B52235EA-A803-4C7B-9136-AAE32C2ABD85}" sibTransId="{24B2972A-B330-4DDF-A8DD-B8F985F17FBE}"/>
    <dgm:cxn modelId="{16671AE3-849F-439A-A08F-99DBF82335C6}" srcId="{8F81F499-078C-4E79-A704-659D14084197}" destId="{7E69BBB8-E583-4247-B36E-2008D16CE08F}" srcOrd="0" destOrd="0" parTransId="{AF29F631-E315-4247-AE0A-2FE88390AAB3}" sibTransId="{D002F9D1-53B8-45B0-8055-DE8F9FEC365F}"/>
    <dgm:cxn modelId="{52EB31B1-7D32-46FC-812F-D8338BD487C3}" type="presParOf" srcId="{D0E29125-9BDF-49F6-A5AD-1D0627FAA545}" destId="{340F4900-F5B1-4D40-B971-24FA8E5DBD7C}" srcOrd="0" destOrd="0" presId="urn:microsoft.com/office/officeart/2005/8/layout/radial6"/>
    <dgm:cxn modelId="{25F4411E-13AE-4FA4-9D96-CF7829E630FB}" type="presParOf" srcId="{D0E29125-9BDF-49F6-A5AD-1D0627FAA545}" destId="{A8013159-EAD6-43BC-85FF-B721093C016F}" srcOrd="1" destOrd="0" presId="urn:microsoft.com/office/officeart/2005/8/layout/radial6"/>
    <dgm:cxn modelId="{DD606097-DFC1-4FD9-B006-E2804E12F010}" type="presParOf" srcId="{D0E29125-9BDF-49F6-A5AD-1D0627FAA545}" destId="{3888765A-3A6E-4764-B393-C56027D0B662}" srcOrd="2" destOrd="0" presId="urn:microsoft.com/office/officeart/2005/8/layout/radial6"/>
    <dgm:cxn modelId="{D839D7C3-DBCC-4F53-9C5A-B6911B744CDE}" type="presParOf" srcId="{D0E29125-9BDF-49F6-A5AD-1D0627FAA545}" destId="{39C81941-F0D2-4724-8525-223B8E522AF9}" srcOrd="3" destOrd="0" presId="urn:microsoft.com/office/officeart/2005/8/layout/radial6"/>
    <dgm:cxn modelId="{DCCAECA5-93A1-4166-A2D1-9566DF0DFD9C}" type="presParOf" srcId="{D0E29125-9BDF-49F6-A5AD-1D0627FAA545}" destId="{A54FC7A2-5EDE-48D1-825F-5B4BD2D4D993}" srcOrd="4" destOrd="0" presId="urn:microsoft.com/office/officeart/2005/8/layout/radial6"/>
    <dgm:cxn modelId="{0E40A587-2EA1-4958-A7CB-38C1D6AA90DB}" type="presParOf" srcId="{D0E29125-9BDF-49F6-A5AD-1D0627FAA545}" destId="{F3A60DDE-759C-4F47-8A05-AAF020ACF63B}" srcOrd="5" destOrd="0" presId="urn:microsoft.com/office/officeart/2005/8/layout/radial6"/>
    <dgm:cxn modelId="{5E295A9E-8138-4E6B-8AF9-780238D09B76}" type="presParOf" srcId="{D0E29125-9BDF-49F6-A5AD-1D0627FAA545}" destId="{769A28EB-EF06-4F16-A83A-53F3E4E5DB54}" srcOrd="6" destOrd="0" presId="urn:microsoft.com/office/officeart/2005/8/layout/radial6"/>
    <dgm:cxn modelId="{7EA8636C-D4A4-45F6-BBF4-AEDA197A9339}" type="presParOf" srcId="{D0E29125-9BDF-49F6-A5AD-1D0627FAA545}" destId="{DA1F1E86-9076-4EAE-B1EE-B1EB3815F254}" srcOrd="7" destOrd="0" presId="urn:microsoft.com/office/officeart/2005/8/layout/radial6"/>
    <dgm:cxn modelId="{EE762A3F-25BA-452E-A364-206BC1FABB70}" type="presParOf" srcId="{D0E29125-9BDF-49F6-A5AD-1D0627FAA545}" destId="{641D1797-700D-4536-8BD3-C0E61C922F3C}" srcOrd="8" destOrd="0" presId="urn:microsoft.com/office/officeart/2005/8/layout/radial6"/>
    <dgm:cxn modelId="{E9150BDE-1DEF-4A7D-B626-EEAE41CFC98D}" type="presParOf" srcId="{D0E29125-9BDF-49F6-A5AD-1D0627FAA545}" destId="{4B56FB20-AA93-4656-B234-EB778477F6B2}" srcOrd="9" destOrd="0" presId="urn:microsoft.com/office/officeart/2005/8/layout/radial6"/>
    <dgm:cxn modelId="{F93C247A-3DB7-423A-ABAE-DDB3C407F543}" type="presParOf" srcId="{D0E29125-9BDF-49F6-A5AD-1D0627FAA545}" destId="{5C350611-5CD5-4932-98E5-717B1431F6B4}" srcOrd="10" destOrd="0" presId="urn:microsoft.com/office/officeart/2005/8/layout/radial6"/>
    <dgm:cxn modelId="{DBFBA793-FDFF-4219-8DFA-25E488F9588D}" type="presParOf" srcId="{D0E29125-9BDF-49F6-A5AD-1D0627FAA545}" destId="{AA0E7579-AC45-4D92-83C5-47E1C7FBF67F}" srcOrd="11" destOrd="0" presId="urn:microsoft.com/office/officeart/2005/8/layout/radial6"/>
    <dgm:cxn modelId="{B649BA43-F2EF-44B5-B6EA-663F7F7CAA65}" type="presParOf" srcId="{D0E29125-9BDF-49F6-A5AD-1D0627FAA545}" destId="{7061494D-23D2-45A4-A330-D61F2E98867B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2E039F-110D-4E97-83C4-FDE4C42E092B}">
      <dsp:nvSpPr>
        <dsp:cNvPr id="0" name=""/>
        <dsp:cNvSpPr/>
      </dsp:nvSpPr>
      <dsp:spPr>
        <a:xfrm>
          <a:off x="1760948" y="1818750"/>
          <a:ext cx="1244685" cy="1244685"/>
        </a:xfrm>
        <a:prstGeom prst="ellipse">
          <a:avLst/>
        </a:prstGeom>
        <a:solidFill>
          <a:srgbClr val="002060"/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1760" tIns="111760" rIns="111760" bIns="111760" numCol="1" spcCol="1270" anchor="ctr" anchorCtr="0">
          <a:noAutofit/>
        </a:bodyPr>
        <a:lstStyle/>
        <a:p>
          <a:pPr marL="0" lvl="0" indent="0" algn="ctr" defTabSz="3911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800" b="0" kern="1200" cap="none" spc="0" dirty="0">
              <a:ln w="0"/>
              <a:solidFill>
                <a:schemeClr val="bg1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৪</a:t>
          </a:r>
        </a:p>
      </dsp:txBody>
      <dsp:txXfrm>
        <a:off x="1943228" y="2001030"/>
        <a:ext cx="880125" cy="880125"/>
      </dsp:txXfrm>
    </dsp:sp>
    <dsp:sp modelId="{9A85EA14-BA6A-467C-A276-F0ECBA4FF03E}">
      <dsp:nvSpPr>
        <dsp:cNvPr id="0" name=""/>
        <dsp:cNvSpPr/>
      </dsp:nvSpPr>
      <dsp:spPr>
        <a:xfrm rot="16200000">
          <a:off x="2178037" y="1231500"/>
          <a:ext cx="410508" cy="4231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b="0" kern="1200" cap="none" spc="0">
            <a:ln w="0"/>
            <a:solidFill>
              <a:schemeClr val="tx1"/>
            </a:solidFill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239613" y="1377715"/>
        <a:ext cx="287356" cy="253915"/>
      </dsp:txXfrm>
    </dsp:sp>
    <dsp:sp modelId="{B0892E92-C188-4C83-A79D-49EDB4EEB635}">
      <dsp:nvSpPr>
        <dsp:cNvPr id="0" name=""/>
        <dsp:cNvSpPr/>
      </dsp:nvSpPr>
      <dsp:spPr>
        <a:xfrm>
          <a:off x="1885417" y="48457"/>
          <a:ext cx="995748" cy="99574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4800" b="0" kern="1200" cap="none" spc="0" dirty="0">
              <a:ln w="0"/>
              <a:solidFill>
                <a:schemeClr val="tx1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৪</a:t>
          </a:r>
          <a:endParaRPr lang="en-US" sz="4800" b="0" kern="1200" cap="none" spc="0" dirty="0">
            <a:ln w="0"/>
            <a:solidFill>
              <a:schemeClr val="tx1"/>
            </a:solidFill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031241" y="194281"/>
        <a:ext cx="704100" cy="704100"/>
      </dsp:txXfrm>
    </dsp:sp>
    <dsp:sp modelId="{394C8646-6674-4300-A7AB-268CDF95B375}">
      <dsp:nvSpPr>
        <dsp:cNvPr id="0" name=""/>
        <dsp:cNvSpPr/>
      </dsp:nvSpPr>
      <dsp:spPr>
        <a:xfrm rot="18600000">
          <a:off x="2819537" y="1464987"/>
          <a:ext cx="410508" cy="4231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b="0" kern="1200" cap="none" spc="0">
            <a:ln w="0"/>
            <a:solidFill>
              <a:schemeClr val="tx1"/>
            </a:solidFill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841533" y="1596796"/>
        <a:ext cx="287356" cy="253915"/>
      </dsp:txXfrm>
    </dsp:sp>
    <dsp:sp modelId="{9FC933C6-BB00-4A84-A080-BCB7DD21C865}">
      <dsp:nvSpPr>
        <dsp:cNvPr id="0" name=""/>
        <dsp:cNvSpPr/>
      </dsp:nvSpPr>
      <dsp:spPr>
        <a:xfrm>
          <a:off x="3103346" y="491747"/>
          <a:ext cx="995748" cy="99574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4000" b="0" kern="1200" cap="none" spc="0" dirty="0">
              <a:ln w="0"/>
              <a:solidFill>
                <a:schemeClr val="tx1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৮</a:t>
          </a:r>
          <a:endParaRPr lang="en-US" sz="4000" b="0" kern="1200" cap="none" spc="0" dirty="0">
            <a:ln w="0"/>
            <a:solidFill>
              <a:schemeClr val="tx1"/>
            </a:solidFill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249170" y="637571"/>
        <a:ext cx="704100" cy="704100"/>
      </dsp:txXfrm>
    </dsp:sp>
    <dsp:sp modelId="{81A2A530-53D1-4FC4-ACEC-9CF8104B02F0}">
      <dsp:nvSpPr>
        <dsp:cNvPr id="0" name=""/>
        <dsp:cNvSpPr/>
      </dsp:nvSpPr>
      <dsp:spPr>
        <a:xfrm rot="21000000">
          <a:off x="3160872" y="2056196"/>
          <a:ext cx="410508" cy="4231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b="0" kern="1200" cap="none" spc="0">
            <a:ln w="0"/>
            <a:solidFill>
              <a:schemeClr val="tx1"/>
            </a:solidFill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161807" y="2151528"/>
        <a:ext cx="287356" cy="253915"/>
      </dsp:txXfrm>
    </dsp:sp>
    <dsp:sp modelId="{72E5B655-BF53-4EDE-96C9-24D358083B17}">
      <dsp:nvSpPr>
        <dsp:cNvPr id="0" name=""/>
        <dsp:cNvSpPr/>
      </dsp:nvSpPr>
      <dsp:spPr>
        <a:xfrm>
          <a:off x="3751392" y="1614197"/>
          <a:ext cx="995748" cy="995748"/>
        </a:xfrm>
        <a:prstGeom prst="ellipse">
          <a:avLst/>
        </a:prstGeom>
        <a:solidFill>
          <a:srgbClr val="800000"/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4000" b="0" kern="1200" cap="none" spc="0" dirty="0">
              <a:ln w="0"/>
              <a:solidFill>
                <a:schemeClr val="bg1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১২</a:t>
          </a:r>
          <a:endParaRPr lang="en-US" sz="4000" b="0" kern="1200" cap="none" spc="0" dirty="0">
            <a:ln w="0"/>
            <a:solidFill>
              <a:schemeClr val="bg1"/>
            </a:solidFill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897216" y="1760021"/>
        <a:ext cx="704100" cy="704100"/>
      </dsp:txXfrm>
    </dsp:sp>
    <dsp:sp modelId="{8B9FA16B-8F9C-417F-A5DB-A55746AED1C1}">
      <dsp:nvSpPr>
        <dsp:cNvPr id="0" name=""/>
        <dsp:cNvSpPr/>
      </dsp:nvSpPr>
      <dsp:spPr>
        <a:xfrm rot="1800000">
          <a:off x="3042327" y="2728495"/>
          <a:ext cx="410508" cy="4231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b="0" kern="1200" cap="none" spc="0">
            <a:ln w="0"/>
            <a:solidFill>
              <a:schemeClr val="tx1"/>
            </a:solidFill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050577" y="2782346"/>
        <a:ext cx="287356" cy="253915"/>
      </dsp:txXfrm>
    </dsp:sp>
    <dsp:sp modelId="{5752B1EF-9DC5-402E-81EA-A6E40D648E67}">
      <dsp:nvSpPr>
        <dsp:cNvPr id="0" name=""/>
        <dsp:cNvSpPr/>
      </dsp:nvSpPr>
      <dsp:spPr>
        <a:xfrm>
          <a:off x="3526328" y="2890599"/>
          <a:ext cx="995748" cy="995748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4400" b="0" kern="1200" cap="none" spc="0" dirty="0">
              <a:ln w="0"/>
              <a:solidFill>
                <a:schemeClr val="tx1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১৬</a:t>
          </a:r>
          <a:endParaRPr lang="en-US" sz="4400" b="0" kern="1200" cap="none" spc="0" dirty="0">
            <a:ln w="0"/>
            <a:solidFill>
              <a:schemeClr val="tx1"/>
            </a:solidFill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672152" y="3036423"/>
        <a:ext cx="704100" cy="704100"/>
      </dsp:txXfrm>
    </dsp:sp>
    <dsp:sp modelId="{E48706FE-A7C3-4A4F-95E1-95160EE0734F}">
      <dsp:nvSpPr>
        <dsp:cNvPr id="0" name=""/>
        <dsp:cNvSpPr/>
      </dsp:nvSpPr>
      <dsp:spPr>
        <a:xfrm rot="4200000">
          <a:off x="2519372" y="3167307"/>
          <a:ext cx="410508" cy="4231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b="0" kern="1200" cap="none" spc="0">
            <a:ln w="0"/>
            <a:solidFill>
              <a:schemeClr val="tx1"/>
            </a:solidFill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559888" y="3194083"/>
        <a:ext cx="287356" cy="253915"/>
      </dsp:txXfrm>
    </dsp:sp>
    <dsp:sp modelId="{0BEC8DD1-411C-4655-B6D3-AF159F1CFE49}">
      <dsp:nvSpPr>
        <dsp:cNvPr id="0" name=""/>
        <dsp:cNvSpPr/>
      </dsp:nvSpPr>
      <dsp:spPr>
        <a:xfrm>
          <a:off x="2533463" y="3723712"/>
          <a:ext cx="995748" cy="995748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4000" b="0" kern="1200" cap="none" spc="0" dirty="0">
              <a:ln w="0"/>
              <a:solidFill>
                <a:schemeClr val="tx1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২০</a:t>
          </a:r>
          <a:endParaRPr lang="en-US" sz="4000" b="0" kern="1200" cap="none" spc="0" dirty="0">
            <a:ln w="0"/>
            <a:solidFill>
              <a:schemeClr val="tx1"/>
            </a:solidFill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679287" y="3869536"/>
        <a:ext cx="704100" cy="704100"/>
      </dsp:txXfrm>
    </dsp:sp>
    <dsp:sp modelId="{5C260637-2DC5-4AEA-9970-D3954CEAEB95}">
      <dsp:nvSpPr>
        <dsp:cNvPr id="0" name=""/>
        <dsp:cNvSpPr/>
      </dsp:nvSpPr>
      <dsp:spPr>
        <a:xfrm rot="6600000">
          <a:off x="1836702" y="3167307"/>
          <a:ext cx="410508" cy="4231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b="0" kern="1200" cap="none" spc="0">
            <a:ln w="0"/>
            <a:solidFill>
              <a:schemeClr val="tx1"/>
            </a:solidFill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10800000">
        <a:off x="1919338" y="3194083"/>
        <a:ext cx="287356" cy="253915"/>
      </dsp:txXfrm>
    </dsp:sp>
    <dsp:sp modelId="{357721A4-60F3-4E2F-8C2D-57576A3E0B85}">
      <dsp:nvSpPr>
        <dsp:cNvPr id="0" name=""/>
        <dsp:cNvSpPr/>
      </dsp:nvSpPr>
      <dsp:spPr>
        <a:xfrm>
          <a:off x="1237370" y="3723712"/>
          <a:ext cx="995748" cy="995748"/>
        </a:xfrm>
        <a:prstGeom prst="ellipse">
          <a:avLst/>
        </a:prstGeom>
        <a:solidFill>
          <a:srgbClr val="800000"/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4400" b="0" kern="1200" cap="none" spc="0" dirty="0">
              <a:ln w="0"/>
              <a:solidFill>
                <a:schemeClr val="bg1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২৪</a:t>
          </a:r>
          <a:endParaRPr lang="en-US" sz="4400" b="0" kern="1200" cap="none" spc="0" dirty="0">
            <a:ln w="0"/>
            <a:solidFill>
              <a:schemeClr val="bg1"/>
            </a:solidFill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383194" y="3869536"/>
        <a:ext cx="704100" cy="704100"/>
      </dsp:txXfrm>
    </dsp:sp>
    <dsp:sp modelId="{2B4AA164-5A13-46EC-A2B7-B251795C48FF}">
      <dsp:nvSpPr>
        <dsp:cNvPr id="0" name=""/>
        <dsp:cNvSpPr/>
      </dsp:nvSpPr>
      <dsp:spPr>
        <a:xfrm rot="9000000">
          <a:off x="1313746" y="2728495"/>
          <a:ext cx="410508" cy="4231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b="0" kern="1200" cap="none" spc="0">
            <a:ln w="0"/>
            <a:solidFill>
              <a:schemeClr val="tx1"/>
            </a:solidFill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10800000">
        <a:off x="1428648" y="2782346"/>
        <a:ext cx="287356" cy="253915"/>
      </dsp:txXfrm>
    </dsp:sp>
    <dsp:sp modelId="{7A00E2BA-8483-49CA-BC66-E28583288078}">
      <dsp:nvSpPr>
        <dsp:cNvPr id="0" name=""/>
        <dsp:cNvSpPr/>
      </dsp:nvSpPr>
      <dsp:spPr>
        <a:xfrm>
          <a:off x="244505" y="2890599"/>
          <a:ext cx="995748" cy="99574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4000" b="0" kern="1200" cap="none" spc="0" dirty="0">
              <a:ln w="0"/>
              <a:solidFill>
                <a:schemeClr val="tx1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২৮</a:t>
          </a:r>
          <a:endParaRPr lang="en-US" sz="4000" b="0" kern="1200" cap="none" spc="0" dirty="0">
            <a:ln w="0"/>
            <a:solidFill>
              <a:schemeClr val="tx1"/>
            </a:solidFill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90329" y="3036423"/>
        <a:ext cx="704100" cy="704100"/>
      </dsp:txXfrm>
    </dsp:sp>
    <dsp:sp modelId="{0D880C99-637E-436D-81A2-A3BC072181EA}">
      <dsp:nvSpPr>
        <dsp:cNvPr id="0" name=""/>
        <dsp:cNvSpPr/>
      </dsp:nvSpPr>
      <dsp:spPr>
        <a:xfrm rot="11400000">
          <a:off x="1195202" y="2056196"/>
          <a:ext cx="410508" cy="4231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b="0" kern="1200" cap="none" spc="0">
            <a:ln w="0"/>
            <a:solidFill>
              <a:schemeClr val="tx1"/>
            </a:solidFill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10800000">
        <a:off x="1317419" y="2151528"/>
        <a:ext cx="287356" cy="253915"/>
      </dsp:txXfrm>
    </dsp:sp>
    <dsp:sp modelId="{B52A37A3-7AF2-4CF1-9152-263147969745}">
      <dsp:nvSpPr>
        <dsp:cNvPr id="0" name=""/>
        <dsp:cNvSpPr/>
      </dsp:nvSpPr>
      <dsp:spPr>
        <a:xfrm>
          <a:off x="19441" y="1614197"/>
          <a:ext cx="995748" cy="99574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4000" b="0" kern="1200" cap="none" spc="0" dirty="0">
              <a:ln w="0"/>
              <a:solidFill>
                <a:schemeClr val="tx1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৩২</a:t>
          </a:r>
          <a:endParaRPr lang="en-US" sz="4000" b="0" kern="1200" cap="none" spc="0" dirty="0">
            <a:ln w="0"/>
            <a:solidFill>
              <a:schemeClr val="tx1"/>
            </a:solidFill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65265" y="1760021"/>
        <a:ext cx="704100" cy="704100"/>
      </dsp:txXfrm>
    </dsp:sp>
    <dsp:sp modelId="{1973F860-CF31-4CE3-9215-02D4490113A7}">
      <dsp:nvSpPr>
        <dsp:cNvPr id="0" name=""/>
        <dsp:cNvSpPr/>
      </dsp:nvSpPr>
      <dsp:spPr>
        <a:xfrm rot="13800000">
          <a:off x="1536537" y="1464987"/>
          <a:ext cx="410508" cy="4231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b="0" kern="1200" cap="none" spc="0">
            <a:ln w="0"/>
            <a:solidFill>
              <a:schemeClr val="tx1"/>
            </a:solidFill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10800000">
        <a:off x="1637693" y="1596796"/>
        <a:ext cx="287356" cy="253915"/>
      </dsp:txXfrm>
    </dsp:sp>
    <dsp:sp modelId="{506DDFEA-9F5A-4F49-936C-12D9C564DCF1}">
      <dsp:nvSpPr>
        <dsp:cNvPr id="0" name=""/>
        <dsp:cNvSpPr/>
      </dsp:nvSpPr>
      <dsp:spPr>
        <a:xfrm>
          <a:off x="667487" y="491747"/>
          <a:ext cx="995748" cy="995748"/>
        </a:xfrm>
        <a:prstGeom prst="ellipse">
          <a:avLst/>
        </a:prstGeom>
        <a:solidFill>
          <a:srgbClr val="800000"/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4400" b="0" kern="1200" cap="none" spc="0" dirty="0">
              <a:ln w="0"/>
              <a:solidFill>
                <a:schemeClr val="bg1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৩৬</a:t>
          </a:r>
          <a:endParaRPr lang="en-US" sz="4400" b="0" kern="1200" cap="none" spc="0" dirty="0">
            <a:ln w="0"/>
            <a:solidFill>
              <a:schemeClr val="bg1"/>
            </a:solidFill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13311" y="637571"/>
        <a:ext cx="704100" cy="7041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8439D8-7AC3-47D6-BD5C-2E9FF9E1A830}">
      <dsp:nvSpPr>
        <dsp:cNvPr id="0" name=""/>
        <dsp:cNvSpPr/>
      </dsp:nvSpPr>
      <dsp:spPr>
        <a:xfrm>
          <a:off x="538615" y="462650"/>
          <a:ext cx="3689352" cy="3689352"/>
        </a:xfrm>
        <a:prstGeom prst="blockArc">
          <a:avLst>
            <a:gd name="adj1" fmla="val 13114286"/>
            <a:gd name="adj2" fmla="val 16200000"/>
            <a:gd name="adj3" fmla="val 3892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B852779-3E77-4232-B777-3BD4F274283C}">
      <dsp:nvSpPr>
        <dsp:cNvPr id="0" name=""/>
        <dsp:cNvSpPr/>
      </dsp:nvSpPr>
      <dsp:spPr>
        <a:xfrm>
          <a:off x="538615" y="462650"/>
          <a:ext cx="3689352" cy="3689352"/>
        </a:xfrm>
        <a:prstGeom prst="blockArc">
          <a:avLst>
            <a:gd name="adj1" fmla="val 10028571"/>
            <a:gd name="adj2" fmla="val 13114286"/>
            <a:gd name="adj3" fmla="val 3892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A3A0A28-4508-4635-86D4-718B558206D2}">
      <dsp:nvSpPr>
        <dsp:cNvPr id="0" name=""/>
        <dsp:cNvSpPr/>
      </dsp:nvSpPr>
      <dsp:spPr>
        <a:xfrm>
          <a:off x="538615" y="462650"/>
          <a:ext cx="3689352" cy="3689352"/>
        </a:xfrm>
        <a:prstGeom prst="blockArc">
          <a:avLst>
            <a:gd name="adj1" fmla="val 6942857"/>
            <a:gd name="adj2" fmla="val 10028571"/>
            <a:gd name="adj3" fmla="val 3892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EC86D91-40BB-4C5D-B0D7-34DB3FCBFD8E}">
      <dsp:nvSpPr>
        <dsp:cNvPr id="0" name=""/>
        <dsp:cNvSpPr/>
      </dsp:nvSpPr>
      <dsp:spPr>
        <a:xfrm>
          <a:off x="538615" y="462650"/>
          <a:ext cx="3689352" cy="3689352"/>
        </a:xfrm>
        <a:prstGeom prst="blockArc">
          <a:avLst>
            <a:gd name="adj1" fmla="val 3857143"/>
            <a:gd name="adj2" fmla="val 6942857"/>
            <a:gd name="adj3" fmla="val 3892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511DCF0-5A1A-440C-83A1-7766CB0FD016}">
      <dsp:nvSpPr>
        <dsp:cNvPr id="0" name=""/>
        <dsp:cNvSpPr/>
      </dsp:nvSpPr>
      <dsp:spPr>
        <a:xfrm>
          <a:off x="538615" y="462650"/>
          <a:ext cx="3689352" cy="3689352"/>
        </a:xfrm>
        <a:prstGeom prst="blockArc">
          <a:avLst>
            <a:gd name="adj1" fmla="val 771429"/>
            <a:gd name="adj2" fmla="val 3857143"/>
            <a:gd name="adj3" fmla="val 3892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3A8292A-BA4C-4F1A-84B4-A0DCB2F5A425}">
      <dsp:nvSpPr>
        <dsp:cNvPr id="0" name=""/>
        <dsp:cNvSpPr/>
      </dsp:nvSpPr>
      <dsp:spPr>
        <a:xfrm>
          <a:off x="538615" y="462650"/>
          <a:ext cx="3689352" cy="3689352"/>
        </a:xfrm>
        <a:prstGeom prst="blockArc">
          <a:avLst>
            <a:gd name="adj1" fmla="val 19285714"/>
            <a:gd name="adj2" fmla="val 771429"/>
            <a:gd name="adj3" fmla="val 3892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19D70B6-970B-4398-9150-FAAA6B714FB7}">
      <dsp:nvSpPr>
        <dsp:cNvPr id="0" name=""/>
        <dsp:cNvSpPr/>
      </dsp:nvSpPr>
      <dsp:spPr>
        <a:xfrm>
          <a:off x="538615" y="462650"/>
          <a:ext cx="3689352" cy="3689352"/>
        </a:xfrm>
        <a:prstGeom prst="blockArc">
          <a:avLst>
            <a:gd name="adj1" fmla="val 16200000"/>
            <a:gd name="adj2" fmla="val 19285714"/>
            <a:gd name="adj3" fmla="val 3892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C5C72A0-107D-41B1-BECD-145DF6B00036}">
      <dsp:nvSpPr>
        <dsp:cNvPr id="0" name=""/>
        <dsp:cNvSpPr/>
      </dsp:nvSpPr>
      <dsp:spPr>
        <a:xfrm>
          <a:off x="1671096" y="1595132"/>
          <a:ext cx="1424389" cy="1424389"/>
        </a:xfrm>
        <a:prstGeom prst="ellipse">
          <a:avLst/>
        </a:prstGeom>
        <a:solidFill>
          <a:srgbClr val="002060"/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1760" tIns="111760" rIns="111760" bIns="111760" numCol="1" spcCol="1270" anchor="ctr" anchorCtr="0">
          <a:noAutofit/>
        </a:bodyPr>
        <a:lstStyle/>
        <a:p>
          <a:pPr marL="0" lvl="0" indent="0" algn="ctr" defTabSz="3911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8800" b="0" kern="1200" cap="none" spc="0" dirty="0">
              <a:ln w="0"/>
              <a:solidFill>
                <a:schemeClr val="bg1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৬</a:t>
          </a:r>
          <a:endParaRPr lang="en-US" sz="8800" b="0" kern="1200" cap="none" spc="0" dirty="0">
            <a:ln w="0"/>
            <a:solidFill>
              <a:schemeClr val="bg1"/>
            </a:solidFill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879693" y="1803729"/>
        <a:ext cx="1007195" cy="1007195"/>
      </dsp:txXfrm>
    </dsp:sp>
    <dsp:sp modelId="{860739A1-C6FE-4BD7-96DC-086861E47DAA}">
      <dsp:nvSpPr>
        <dsp:cNvPr id="0" name=""/>
        <dsp:cNvSpPr/>
      </dsp:nvSpPr>
      <dsp:spPr>
        <a:xfrm>
          <a:off x="1884755" y="8"/>
          <a:ext cx="997072" cy="99707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4400" b="0" kern="1200" cap="none" spc="0" dirty="0">
              <a:ln w="0"/>
              <a:solidFill>
                <a:schemeClr val="tx1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৬</a:t>
          </a:r>
          <a:endParaRPr lang="en-US" sz="4400" b="0" kern="1200" cap="none" spc="0" dirty="0">
            <a:ln w="0"/>
            <a:solidFill>
              <a:schemeClr val="tx1"/>
            </a:solidFill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030773" y="146026"/>
        <a:ext cx="705036" cy="705036"/>
      </dsp:txXfrm>
    </dsp:sp>
    <dsp:sp modelId="{29B4D837-002E-457C-9673-2F8A008EF9F6}">
      <dsp:nvSpPr>
        <dsp:cNvPr id="0" name=""/>
        <dsp:cNvSpPr/>
      </dsp:nvSpPr>
      <dsp:spPr>
        <a:xfrm>
          <a:off x="3298917" y="681033"/>
          <a:ext cx="997072" cy="997072"/>
        </a:xfrm>
        <a:prstGeom prst="ellipse">
          <a:avLst/>
        </a:prstGeom>
        <a:solidFill>
          <a:srgbClr val="800000"/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4400" b="0" kern="1200" cap="none" spc="0" dirty="0">
              <a:ln w="0"/>
              <a:solidFill>
                <a:schemeClr val="bg1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১২</a:t>
          </a:r>
          <a:endParaRPr lang="en-US" sz="4400" b="0" kern="1200" cap="none" spc="0" dirty="0">
            <a:ln w="0"/>
            <a:solidFill>
              <a:schemeClr val="bg1"/>
            </a:solidFill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444935" y="827051"/>
        <a:ext cx="705036" cy="705036"/>
      </dsp:txXfrm>
    </dsp:sp>
    <dsp:sp modelId="{EACE886E-FD7F-4754-A4A2-55146B683C20}">
      <dsp:nvSpPr>
        <dsp:cNvPr id="0" name=""/>
        <dsp:cNvSpPr/>
      </dsp:nvSpPr>
      <dsp:spPr>
        <a:xfrm>
          <a:off x="3648187" y="2211282"/>
          <a:ext cx="997072" cy="99707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4400" b="0" kern="1200" cap="none" spc="0" dirty="0">
              <a:ln w="0"/>
              <a:solidFill>
                <a:schemeClr val="tx1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১৮</a:t>
          </a:r>
          <a:endParaRPr lang="en-US" sz="4400" b="0" kern="1200" cap="none" spc="0" dirty="0">
            <a:ln w="0"/>
            <a:solidFill>
              <a:schemeClr val="tx1"/>
            </a:solidFill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794205" y="2357300"/>
        <a:ext cx="705036" cy="705036"/>
      </dsp:txXfrm>
    </dsp:sp>
    <dsp:sp modelId="{CED53A58-6EA7-4EB4-A08B-BD4627697A24}">
      <dsp:nvSpPr>
        <dsp:cNvPr id="0" name=""/>
        <dsp:cNvSpPr/>
      </dsp:nvSpPr>
      <dsp:spPr>
        <a:xfrm>
          <a:off x="2669556" y="3438446"/>
          <a:ext cx="997072" cy="997072"/>
        </a:xfrm>
        <a:prstGeom prst="ellipse">
          <a:avLst/>
        </a:prstGeom>
        <a:solidFill>
          <a:srgbClr val="800000"/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4400" b="0" kern="1200" cap="none" spc="0" dirty="0">
              <a:ln w="0"/>
              <a:solidFill>
                <a:schemeClr val="bg1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২৪</a:t>
          </a:r>
          <a:endParaRPr lang="en-US" sz="4400" b="0" kern="1200" cap="none" spc="0" dirty="0">
            <a:ln w="0"/>
            <a:solidFill>
              <a:schemeClr val="bg1"/>
            </a:solidFill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815574" y="3584464"/>
        <a:ext cx="705036" cy="705036"/>
      </dsp:txXfrm>
    </dsp:sp>
    <dsp:sp modelId="{458B715E-EF0E-4DEA-BF8A-FE49E1A7176A}">
      <dsp:nvSpPr>
        <dsp:cNvPr id="0" name=""/>
        <dsp:cNvSpPr/>
      </dsp:nvSpPr>
      <dsp:spPr>
        <a:xfrm>
          <a:off x="1099954" y="3438446"/>
          <a:ext cx="997072" cy="997072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4400" b="0" kern="1200" cap="none" spc="0" dirty="0">
              <a:ln w="0"/>
              <a:solidFill>
                <a:schemeClr val="tx1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৩০</a:t>
          </a:r>
          <a:endParaRPr lang="en-US" sz="4400" b="0" kern="1200" cap="none" spc="0" dirty="0">
            <a:ln w="0"/>
            <a:solidFill>
              <a:schemeClr val="tx1"/>
            </a:solidFill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245972" y="3584464"/>
        <a:ext cx="705036" cy="705036"/>
      </dsp:txXfrm>
    </dsp:sp>
    <dsp:sp modelId="{60971338-30EE-41C1-9D2C-34F4C23B43E1}">
      <dsp:nvSpPr>
        <dsp:cNvPr id="0" name=""/>
        <dsp:cNvSpPr/>
      </dsp:nvSpPr>
      <dsp:spPr>
        <a:xfrm>
          <a:off x="121323" y="2211282"/>
          <a:ext cx="997072" cy="997072"/>
        </a:xfrm>
        <a:prstGeom prst="ellipse">
          <a:avLst/>
        </a:prstGeom>
        <a:solidFill>
          <a:srgbClr val="800000"/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4400" b="0" kern="1200" cap="none" spc="0" dirty="0">
              <a:ln w="0"/>
              <a:solidFill>
                <a:schemeClr val="bg1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৩৬</a:t>
          </a:r>
          <a:endParaRPr lang="en-US" sz="4400" b="0" kern="1200" cap="none" spc="0" dirty="0">
            <a:ln w="0"/>
            <a:solidFill>
              <a:schemeClr val="bg1"/>
            </a:solidFill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67341" y="2357300"/>
        <a:ext cx="705036" cy="705036"/>
      </dsp:txXfrm>
    </dsp:sp>
    <dsp:sp modelId="{9C86359B-AAAC-41BB-B55D-4142E8CD987D}">
      <dsp:nvSpPr>
        <dsp:cNvPr id="0" name=""/>
        <dsp:cNvSpPr/>
      </dsp:nvSpPr>
      <dsp:spPr>
        <a:xfrm>
          <a:off x="470592" y="681033"/>
          <a:ext cx="997072" cy="99707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4400" b="0" kern="1200" cap="none" spc="0" dirty="0">
              <a:ln w="0"/>
              <a:solidFill>
                <a:schemeClr val="tx1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৪২</a:t>
          </a:r>
          <a:endParaRPr lang="en-US" sz="4400" b="0" kern="1200" cap="none" spc="0" dirty="0">
            <a:ln w="0"/>
            <a:solidFill>
              <a:schemeClr val="tx1"/>
            </a:solidFill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16610" y="827051"/>
        <a:ext cx="705036" cy="70503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FC375F-A718-41AD-8F5F-0705CEB96F50}">
      <dsp:nvSpPr>
        <dsp:cNvPr id="0" name=""/>
        <dsp:cNvSpPr/>
      </dsp:nvSpPr>
      <dsp:spPr>
        <a:xfrm>
          <a:off x="1332391" y="963273"/>
          <a:ext cx="822959" cy="8229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3200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7200" kern="1200" dirty="0">
              <a:latin typeface="NikoshBAN" panose="02000000000000000000" pitchFamily="2" charset="0"/>
              <a:cs typeface="NikoshBAN" panose="02000000000000000000" pitchFamily="2" charset="0"/>
            </a:rPr>
            <a:t>৪</a:t>
          </a:r>
          <a:endParaRPr lang="en-US" sz="7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372565" y="1003447"/>
        <a:ext cx="742611" cy="742611"/>
      </dsp:txXfrm>
    </dsp:sp>
    <dsp:sp modelId="{03D5B408-09A8-4144-8CEC-63A54315D018}">
      <dsp:nvSpPr>
        <dsp:cNvPr id="0" name=""/>
        <dsp:cNvSpPr/>
      </dsp:nvSpPr>
      <dsp:spPr>
        <a:xfrm rot="16200000">
          <a:off x="1600952" y="820354"/>
          <a:ext cx="28583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5837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22A625-16B6-495A-B849-64C531C36B74}">
      <dsp:nvSpPr>
        <dsp:cNvPr id="0" name=""/>
        <dsp:cNvSpPr/>
      </dsp:nvSpPr>
      <dsp:spPr>
        <a:xfrm>
          <a:off x="1332721" y="-119273"/>
          <a:ext cx="822299" cy="796709"/>
        </a:xfrm>
        <a:prstGeom prst="roundRect">
          <a:avLst/>
        </a:prstGeom>
        <a:solidFill>
          <a:srgbClr val="00B050">
            <a:alpha val="9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3200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7200" kern="1200" dirty="0">
              <a:latin typeface="NikoshBAN" panose="02000000000000000000" pitchFamily="2" charset="0"/>
              <a:cs typeface="NikoshBAN" panose="02000000000000000000" pitchFamily="2" charset="0"/>
            </a:rPr>
            <a:t>২</a:t>
          </a:r>
          <a:endParaRPr lang="en-US" sz="7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371613" y="-80381"/>
        <a:ext cx="744515" cy="718925"/>
      </dsp:txXfrm>
    </dsp:sp>
    <dsp:sp modelId="{FD0D18A3-0E5A-4F09-9420-5A49618AFB77}">
      <dsp:nvSpPr>
        <dsp:cNvPr id="0" name=""/>
        <dsp:cNvSpPr/>
      </dsp:nvSpPr>
      <dsp:spPr>
        <a:xfrm rot="5400000">
          <a:off x="1597798" y="1932305"/>
          <a:ext cx="29214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92145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320EFF-D947-41FD-8715-9EC6EFD66C45}">
      <dsp:nvSpPr>
        <dsp:cNvPr id="0" name=""/>
        <dsp:cNvSpPr/>
      </dsp:nvSpPr>
      <dsp:spPr>
        <a:xfrm>
          <a:off x="1304586" y="2078378"/>
          <a:ext cx="878568" cy="784094"/>
        </a:xfrm>
        <a:prstGeom prst="roundRect">
          <a:avLst/>
        </a:prstGeom>
        <a:solidFill>
          <a:srgbClr val="00B050">
            <a:alpha val="9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3200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7200" kern="1200" dirty="0">
              <a:latin typeface="NikoshBAN" panose="02000000000000000000" pitchFamily="2" charset="0"/>
              <a:cs typeface="NikoshBAN" panose="02000000000000000000" pitchFamily="2" charset="0"/>
            </a:rPr>
            <a:t>২</a:t>
          </a:r>
          <a:endParaRPr lang="en-US" sz="7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342862" y="2116654"/>
        <a:ext cx="802016" cy="70754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065E11-3202-40BC-87D2-80AEC01AB8E7}">
      <dsp:nvSpPr>
        <dsp:cNvPr id="0" name=""/>
        <dsp:cNvSpPr/>
      </dsp:nvSpPr>
      <dsp:spPr>
        <a:xfrm>
          <a:off x="1014711" y="946071"/>
          <a:ext cx="822959" cy="82295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6600" kern="1200" dirty="0">
              <a:latin typeface="NikoshBAN" panose="02000000000000000000" pitchFamily="2" charset="0"/>
              <a:cs typeface="NikoshBAN" panose="02000000000000000000" pitchFamily="2" charset="0"/>
            </a:rPr>
            <a:t>৬</a:t>
          </a:r>
          <a:endParaRPr lang="en-US" sz="6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054885" y="986245"/>
        <a:ext cx="742611" cy="742611"/>
      </dsp:txXfrm>
    </dsp:sp>
    <dsp:sp modelId="{80529B13-877D-4A29-8F20-CF2F65A45343}">
      <dsp:nvSpPr>
        <dsp:cNvPr id="0" name=""/>
        <dsp:cNvSpPr/>
      </dsp:nvSpPr>
      <dsp:spPr>
        <a:xfrm rot="16200000">
          <a:off x="1276420" y="796300"/>
          <a:ext cx="29954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99542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737958-2672-4EB6-B4CA-59B5B8CA076D}">
      <dsp:nvSpPr>
        <dsp:cNvPr id="0" name=""/>
        <dsp:cNvSpPr/>
      </dsp:nvSpPr>
      <dsp:spPr>
        <a:xfrm>
          <a:off x="994646" y="-122770"/>
          <a:ext cx="863090" cy="769300"/>
        </a:xfrm>
        <a:prstGeom prst="roundRect">
          <a:avLst/>
        </a:prstGeom>
        <a:solidFill>
          <a:srgbClr val="00B050">
            <a:alpha val="90000"/>
          </a:srgb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6600" kern="1200" dirty="0">
              <a:latin typeface="NikoshBAN" panose="02000000000000000000" pitchFamily="2" charset="0"/>
              <a:cs typeface="NikoshBAN" panose="02000000000000000000" pitchFamily="2" charset="0"/>
            </a:rPr>
            <a:t>৩</a:t>
          </a:r>
          <a:endParaRPr lang="en-US" sz="6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032200" y="-85216"/>
        <a:ext cx="787982" cy="694192"/>
      </dsp:txXfrm>
    </dsp:sp>
    <dsp:sp modelId="{5ED3B46E-DC89-4EAA-9B7C-B011D4ED165C}">
      <dsp:nvSpPr>
        <dsp:cNvPr id="0" name=""/>
        <dsp:cNvSpPr/>
      </dsp:nvSpPr>
      <dsp:spPr>
        <a:xfrm rot="5400000">
          <a:off x="1290468" y="1904753"/>
          <a:ext cx="27144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1446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16E023-DEB1-4A9A-BF43-857BDCD58F0A}">
      <dsp:nvSpPr>
        <dsp:cNvPr id="0" name=""/>
        <dsp:cNvSpPr/>
      </dsp:nvSpPr>
      <dsp:spPr>
        <a:xfrm>
          <a:off x="993460" y="2040477"/>
          <a:ext cx="865461" cy="825491"/>
        </a:xfrm>
        <a:prstGeom prst="roundRect">
          <a:avLst/>
        </a:prstGeom>
        <a:solidFill>
          <a:srgbClr val="00B050">
            <a:alpha val="90000"/>
          </a:srgb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6600" kern="1200" dirty="0">
              <a:latin typeface="NikoshBAN" panose="02000000000000000000" pitchFamily="2" charset="0"/>
              <a:cs typeface="NikoshBAN" panose="02000000000000000000" pitchFamily="2" charset="0"/>
            </a:rPr>
            <a:t>২</a:t>
          </a:r>
          <a:endParaRPr lang="en-US" sz="6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033757" y="2080774"/>
        <a:ext cx="784867" cy="74489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EB592F-9959-4919-AD74-45F8EE465255}">
      <dsp:nvSpPr>
        <dsp:cNvPr id="0" name=""/>
        <dsp:cNvSpPr/>
      </dsp:nvSpPr>
      <dsp:spPr>
        <a:xfrm>
          <a:off x="2077826" y="956852"/>
          <a:ext cx="736616" cy="3505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8897"/>
              </a:lnTo>
              <a:lnTo>
                <a:pt x="736616" y="238897"/>
              </a:lnTo>
              <a:lnTo>
                <a:pt x="736616" y="3505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023456-F0D8-4F3D-9B00-FE81218A3BEC}">
      <dsp:nvSpPr>
        <dsp:cNvPr id="0" name=""/>
        <dsp:cNvSpPr/>
      </dsp:nvSpPr>
      <dsp:spPr>
        <a:xfrm>
          <a:off x="1341210" y="2072825"/>
          <a:ext cx="736616" cy="3505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8897"/>
              </a:lnTo>
              <a:lnTo>
                <a:pt x="736616" y="238897"/>
              </a:lnTo>
              <a:lnTo>
                <a:pt x="736616" y="3505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E76DA1-2908-4E04-A649-72A3AD4B28D5}">
      <dsp:nvSpPr>
        <dsp:cNvPr id="0" name=""/>
        <dsp:cNvSpPr/>
      </dsp:nvSpPr>
      <dsp:spPr>
        <a:xfrm>
          <a:off x="604594" y="2072825"/>
          <a:ext cx="736616" cy="350562"/>
        </a:xfrm>
        <a:custGeom>
          <a:avLst/>
          <a:gdLst/>
          <a:ahLst/>
          <a:cxnLst/>
          <a:rect l="0" t="0" r="0" b="0"/>
          <a:pathLst>
            <a:path>
              <a:moveTo>
                <a:pt x="736616" y="0"/>
              </a:moveTo>
              <a:lnTo>
                <a:pt x="736616" y="238897"/>
              </a:lnTo>
              <a:lnTo>
                <a:pt x="0" y="238897"/>
              </a:lnTo>
              <a:lnTo>
                <a:pt x="0" y="3505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E586F2-104F-48D3-BB5E-78448D3F73A0}">
      <dsp:nvSpPr>
        <dsp:cNvPr id="0" name=""/>
        <dsp:cNvSpPr/>
      </dsp:nvSpPr>
      <dsp:spPr>
        <a:xfrm>
          <a:off x="1341210" y="956852"/>
          <a:ext cx="736616" cy="350562"/>
        </a:xfrm>
        <a:custGeom>
          <a:avLst/>
          <a:gdLst/>
          <a:ahLst/>
          <a:cxnLst/>
          <a:rect l="0" t="0" r="0" b="0"/>
          <a:pathLst>
            <a:path>
              <a:moveTo>
                <a:pt x="736616" y="0"/>
              </a:moveTo>
              <a:lnTo>
                <a:pt x="736616" y="238897"/>
              </a:lnTo>
              <a:lnTo>
                <a:pt x="0" y="238897"/>
              </a:lnTo>
              <a:lnTo>
                <a:pt x="0" y="3505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4E608C-47C5-435B-AD65-A4CA9164D9F3}">
      <dsp:nvSpPr>
        <dsp:cNvPr id="0" name=""/>
        <dsp:cNvSpPr/>
      </dsp:nvSpPr>
      <dsp:spPr>
        <a:xfrm>
          <a:off x="1475140" y="191441"/>
          <a:ext cx="1205371" cy="7654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DB7D3CB-6484-49DF-A12B-D9E563765FE4}">
      <dsp:nvSpPr>
        <dsp:cNvPr id="0" name=""/>
        <dsp:cNvSpPr/>
      </dsp:nvSpPr>
      <dsp:spPr>
        <a:xfrm>
          <a:off x="1609070" y="318674"/>
          <a:ext cx="1205371" cy="7654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4320" tIns="274320" rIns="274320" bIns="274320" numCol="1" spcCol="1270" anchor="ctr" anchorCtr="0">
          <a:noAutofit/>
        </a:bodyPr>
        <a:lstStyle/>
        <a:p>
          <a:pPr marL="0" lvl="0" indent="0" algn="ctr" defTabSz="3200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7200" kern="1200" dirty="0">
              <a:latin typeface="NikoshBAN" panose="02000000000000000000" pitchFamily="2" charset="0"/>
              <a:cs typeface="NikoshBAN" panose="02000000000000000000" pitchFamily="2" charset="0"/>
            </a:rPr>
            <a:t>৮</a:t>
          </a:r>
          <a:endParaRPr lang="en-US" sz="7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631488" y="341092"/>
        <a:ext cx="1160535" cy="720575"/>
      </dsp:txXfrm>
    </dsp:sp>
    <dsp:sp modelId="{13E5BD88-4264-488A-9F81-697ECD26AF26}">
      <dsp:nvSpPr>
        <dsp:cNvPr id="0" name=""/>
        <dsp:cNvSpPr/>
      </dsp:nvSpPr>
      <dsp:spPr>
        <a:xfrm>
          <a:off x="738524" y="1307414"/>
          <a:ext cx="1205371" cy="7654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CCCD1B1-211A-4CB3-BE96-C32B18ACDDA1}">
      <dsp:nvSpPr>
        <dsp:cNvPr id="0" name=""/>
        <dsp:cNvSpPr/>
      </dsp:nvSpPr>
      <dsp:spPr>
        <a:xfrm>
          <a:off x="872454" y="1434648"/>
          <a:ext cx="1205371" cy="7654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4320" tIns="274320" rIns="274320" bIns="274320" numCol="1" spcCol="1270" anchor="ctr" anchorCtr="0">
          <a:noAutofit/>
        </a:bodyPr>
        <a:lstStyle/>
        <a:p>
          <a:pPr marL="0" lvl="0" indent="0" algn="ctr" defTabSz="3200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7200" kern="1200" dirty="0">
              <a:latin typeface="NikoshBAN" panose="02000000000000000000" pitchFamily="2" charset="0"/>
              <a:cs typeface="NikoshBAN" panose="02000000000000000000" pitchFamily="2" charset="0"/>
            </a:rPr>
            <a:t>৪</a:t>
          </a:r>
          <a:endParaRPr lang="en-US" sz="7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94872" y="1457066"/>
        <a:ext cx="1160535" cy="720575"/>
      </dsp:txXfrm>
    </dsp:sp>
    <dsp:sp modelId="{E90B6E75-343A-4D39-966B-51E971403596}">
      <dsp:nvSpPr>
        <dsp:cNvPr id="0" name=""/>
        <dsp:cNvSpPr/>
      </dsp:nvSpPr>
      <dsp:spPr>
        <a:xfrm>
          <a:off x="1908" y="2423388"/>
          <a:ext cx="1205371" cy="7654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2A6AEB9-B839-493E-8408-8B4101A9305C}">
      <dsp:nvSpPr>
        <dsp:cNvPr id="0" name=""/>
        <dsp:cNvSpPr/>
      </dsp:nvSpPr>
      <dsp:spPr>
        <a:xfrm>
          <a:off x="135838" y="2550621"/>
          <a:ext cx="1205371" cy="765411"/>
        </a:xfrm>
        <a:prstGeom prst="roundRect">
          <a:avLst>
            <a:gd name="adj" fmla="val 10000"/>
          </a:avLst>
        </a:prstGeom>
        <a:solidFill>
          <a:srgbClr val="00B050">
            <a:alpha val="90000"/>
          </a:srgbClr>
        </a:solidFill>
        <a:ln>
          <a:solidFill>
            <a:schemeClr val="accent2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4320" tIns="274320" rIns="274320" bIns="274320" numCol="1" spcCol="1270" anchor="ctr" anchorCtr="0">
          <a:noAutofit/>
        </a:bodyPr>
        <a:lstStyle/>
        <a:p>
          <a:pPr marL="0" lvl="0" indent="0" algn="ctr" defTabSz="3200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7200" kern="1200">
              <a:latin typeface="NikoshBAN" panose="02000000000000000000" pitchFamily="2" charset="0"/>
              <a:cs typeface="NikoshBAN" panose="02000000000000000000" pitchFamily="2" charset="0"/>
            </a:rPr>
            <a:t>২</a:t>
          </a:r>
          <a:endParaRPr lang="en-US" sz="7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58256" y="2573039"/>
        <a:ext cx="1160535" cy="720575"/>
      </dsp:txXfrm>
    </dsp:sp>
    <dsp:sp modelId="{5B04BC43-7663-4709-B7A8-4E278CE9EE44}">
      <dsp:nvSpPr>
        <dsp:cNvPr id="0" name=""/>
        <dsp:cNvSpPr/>
      </dsp:nvSpPr>
      <dsp:spPr>
        <a:xfrm>
          <a:off x="1475140" y="2423388"/>
          <a:ext cx="1205371" cy="7654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EBAFDC3-22BB-4EE6-A0B0-0E615515FB14}">
      <dsp:nvSpPr>
        <dsp:cNvPr id="0" name=""/>
        <dsp:cNvSpPr/>
      </dsp:nvSpPr>
      <dsp:spPr>
        <a:xfrm>
          <a:off x="1609070" y="2550621"/>
          <a:ext cx="1205371" cy="765411"/>
        </a:xfrm>
        <a:prstGeom prst="roundRect">
          <a:avLst>
            <a:gd name="adj" fmla="val 10000"/>
          </a:avLst>
        </a:prstGeom>
        <a:solidFill>
          <a:srgbClr val="00B050">
            <a:alpha val="90000"/>
          </a:srgbClr>
        </a:solidFill>
        <a:ln>
          <a:solidFill>
            <a:schemeClr val="accent2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4320" tIns="274320" rIns="274320" bIns="274320" numCol="1" spcCol="1270" anchor="ctr" anchorCtr="0">
          <a:noAutofit/>
        </a:bodyPr>
        <a:lstStyle/>
        <a:p>
          <a:pPr marL="0" lvl="0" indent="0" algn="ctr" defTabSz="3200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7200" kern="1200" dirty="0">
              <a:latin typeface="NikoshBAN" panose="02000000000000000000" pitchFamily="2" charset="0"/>
              <a:cs typeface="NikoshBAN" panose="02000000000000000000" pitchFamily="2" charset="0"/>
            </a:rPr>
            <a:t>২</a:t>
          </a:r>
          <a:endParaRPr lang="en-US" sz="7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631488" y="2573039"/>
        <a:ext cx="1160535" cy="720575"/>
      </dsp:txXfrm>
    </dsp:sp>
    <dsp:sp modelId="{9B8A9B1D-1339-4035-A80A-933B88A1B8B7}">
      <dsp:nvSpPr>
        <dsp:cNvPr id="0" name=""/>
        <dsp:cNvSpPr/>
      </dsp:nvSpPr>
      <dsp:spPr>
        <a:xfrm>
          <a:off x="2211756" y="1307414"/>
          <a:ext cx="1205371" cy="7654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4A0F73F-6736-4E31-ADCB-0896B9E8E10C}">
      <dsp:nvSpPr>
        <dsp:cNvPr id="0" name=""/>
        <dsp:cNvSpPr/>
      </dsp:nvSpPr>
      <dsp:spPr>
        <a:xfrm>
          <a:off x="2345686" y="1434648"/>
          <a:ext cx="1205371" cy="765411"/>
        </a:xfrm>
        <a:prstGeom prst="roundRect">
          <a:avLst>
            <a:gd name="adj" fmla="val 10000"/>
          </a:avLst>
        </a:prstGeom>
        <a:solidFill>
          <a:srgbClr val="00B050">
            <a:alpha val="90000"/>
          </a:srgbClr>
        </a:solidFill>
        <a:ln>
          <a:solidFill>
            <a:schemeClr val="accent2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4320" tIns="274320" rIns="274320" bIns="274320" numCol="1" spcCol="1270" anchor="ctr" anchorCtr="0">
          <a:noAutofit/>
        </a:bodyPr>
        <a:lstStyle/>
        <a:p>
          <a:pPr marL="0" lvl="0" indent="0" algn="ctr" defTabSz="3200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7200" kern="1200" dirty="0">
              <a:latin typeface="NikoshBAN" panose="02000000000000000000" pitchFamily="2" charset="0"/>
              <a:cs typeface="NikoshBAN" panose="02000000000000000000" pitchFamily="2" charset="0"/>
            </a:rPr>
            <a:t>২</a:t>
          </a:r>
          <a:endParaRPr lang="en-US" sz="7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368104" y="1457066"/>
        <a:ext cx="1160535" cy="72057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61494D-23D2-45A4-A330-D61F2E98867B}">
      <dsp:nvSpPr>
        <dsp:cNvPr id="0" name=""/>
        <dsp:cNvSpPr/>
      </dsp:nvSpPr>
      <dsp:spPr>
        <a:xfrm>
          <a:off x="2255589" y="436372"/>
          <a:ext cx="3918331" cy="3918331"/>
        </a:xfrm>
        <a:prstGeom prst="blockArc">
          <a:avLst>
            <a:gd name="adj1" fmla="val 10483243"/>
            <a:gd name="adj2" fmla="val 16931402"/>
            <a:gd name="adj3" fmla="val 4640"/>
          </a:avLst>
        </a:prstGeom>
        <a:solidFill>
          <a:schemeClr val="bg1">
            <a:lumMod val="5000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56FB20-AA93-4656-B234-EB778477F6B2}">
      <dsp:nvSpPr>
        <dsp:cNvPr id="0" name=""/>
        <dsp:cNvSpPr/>
      </dsp:nvSpPr>
      <dsp:spPr>
        <a:xfrm>
          <a:off x="2248295" y="557992"/>
          <a:ext cx="3918331" cy="3918331"/>
        </a:xfrm>
        <a:prstGeom prst="blockArc">
          <a:avLst>
            <a:gd name="adj1" fmla="val 4679530"/>
            <a:gd name="adj2" fmla="val 10636362"/>
            <a:gd name="adj3" fmla="val 4640"/>
          </a:avLst>
        </a:prstGeom>
        <a:solidFill>
          <a:srgbClr val="000099"/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9A28EB-EF06-4F16-A83A-53F3E4E5DB54}">
      <dsp:nvSpPr>
        <dsp:cNvPr id="0" name=""/>
        <dsp:cNvSpPr/>
      </dsp:nvSpPr>
      <dsp:spPr>
        <a:xfrm>
          <a:off x="2993184" y="505711"/>
          <a:ext cx="3918331" cy="3918331"/>
        </a:xfrm>
        <a:prstGeom prst="blockArc">
          <a:avLst>
            <a:gd name="adj1" fmla="val 30006"/>
            <a:gd name="adj2" fmla="val 6002179"/>
            <a:gd name="adj3" fmla="val 4640"/>
          </a:avLst>
        </a:prstGeom>
        <a:solidFill>
          <a:schemeClr val="accent6">
            <a:lumMod val="7500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C81941-F0D2-4724-8525-223B8E522AF9}">
      <dsp:nvSpPr>
        <dsp:cNvPr id="0" name=""/>
        <dsp:cNvSpPr/>
      </dsp:nvSpPr>
      <dsp:spPr>
        <a:xfrm>
          <a:off x="3021913" y="433254"/>
          <a:ext cx="3918331" cy="3918331"/>
        </a:xfrm>
        <a:prstGeom prst="blockArc">
          <a:avLst>
            <a:gd name="adj1" fmla="val 15595235"/>
            <a:gd name="adj2" fmla="val 135705"/>
            <a:gd name="adj3" fmla="val 4640"/>
          </a:avLst>
        </a:prstGeom>
        <a:solidFill>
          <a:srgbClr val="C00000"/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0F4900-F5B1-4D40-B971-24FA8E5DBD7C}">
      <dsp:nvSpPr>
        <dsp:cNvPr id="0" name=""/>
        <dsp:cNvSpPr/>
      </dsp:nvSpPr>
      <dsp:spPr>
        <a:xfrm>
          <a:off x="3198836" y="1155751"/>
          <a:ext cx="2870327" cy="2522248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0" rIns="45720" bIns="1280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3600" b="1" kern="1200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বাসস্ট্যান্ড</a:t>
          </a:r>
          <a:endParaRPr lang="en-US" sz="3600" b="1" kern="1200" cap="none" spc="0" dirty="0">
            <a:ln w="6600">
              <a:solidFill>
                <a:schemeClr val="accent2"/>
              </a:solidFill>
              <a:prstDash val="solid"/>
            </a:ln>
            <a:solidFill>
              <a:srgbClr val="FFFFFF"/>
            </a:solidFill>
            <a:effectLst>
              <a:outerShdw dist="38100" dir="2700000" algn="tl" rotWithShape="0">
                <a:schemeClr val="accent2"/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619186" y="1525126"/>
        <a:ext cx="2029627" cy="1783498"/>
      </dsp:txXfrm>
    </dsp:sp>
    <dsp:sp modelId="{A8013159-EAD6-43BC-85FF-B721093C016F}">
      <dsp:nvSpPr>
        <dsp:cNvPr id="0" name=""/>
        <dsp:cNvSpPr/>
      </dsp:nvSpPr>
      <dsp:spPr>
        <a:xfrm>
          <a:off x="3592865" y="-109446"/>
          <a:ext cx="2051957" cy="1262657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127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6576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3200" b="1" kern="1200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১০ কি</a:t>
          </a:r>
          <a:r>
            <a:rPr lang="en-US" sz="3200" b="1" kern="1200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.</a:t>
          </a:r>
          <a:r>
            <a:rPr lang="bn-BD" sz="3200" b="1" kern="1200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মি</a:t>
          </a:r>
          <a:r>
            <a:rPr lang="en-US" sz="3200" b="1" kern="1200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.</a:t>
          </a:r>
        </a:p>
      </dsp:txBody>
      <dsp:txXfrm>
        <a:off x="3893367" y="75466"/>
        <a:ext cx="1450953" cy="892833"/>
      </dsp:txXfrm>
    </dsp:sp>
    <dsp:sp modelId="{A54FC7A2-5EDE-48D1-825F-5B4BD2D4D993}">
      <dsp:nvSpPr>
        <dsp:cNvPr id="0" name=""/>
        <dsp:cNvSpPr/>
      </dsp:nvSpPr>
      <dsp:spPr>
        <a:xfrm>
          <a:off x="6027128" y="1728638"/>
          <a:ext cx="1677718" cy="1505883"/>
        </a:xfrm>
        <a:prstGeom prst="ellipse">
          <a:avLst/>
        </a:prstGeom>
        <a:blipFill dpi="0" rotWithShape="0">
          <a:blip xmlns:r="http://schemas.openxmlformats.org/officeDocument/2006/relationships" r:embed="rId3"/>
          <a:srcRect/>
          <a:stretch>
            <a:fillRect t="16000" r="-2000" b="5000"/>
          </a:stretch>
        </a:blipFill>
        <a:ln w="127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65760" rIns="35560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rPr>
            <a:t>20</a:t>
          </a:r>
          <a:r>
            <a:rPr lang="bn-BD" sz="2800" b="1" kern="1200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rPr>
            <a:t>কি</a:t>
          </a:r>
          <a:r>
            <a:rPr lang="en-US" sz="2800" b="1" kern="1200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rPr>
            <a:t>.</a:t>
          </a:r>
          <a:r>
            <a:rPr lang="bn-BD" sz="2800" b="1" kern="1200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rPr>
            <a:t>মি</a:t>
          </a:r>
          <a:r>
            <a:rPr lang="en-US" sz="3600" b="1" kern="1200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.</a:t>
          </a:r>
        </a:p>
      </dsp:txBody>
      <dsp:txXfrm>
        <a:off x="6272824" y="1949169"/>
        <a:ext cx="1186326" cy="1064821"/>
      </dsp:txXfrm>
    </dsp:sp>
    <dsp:sp modelId="{DA1F1E86-9076-4EAE-B1EE-B1EB3815F254}">
      <dsp:nvSpPr>
        <dsp:cNvPr id="0" name=""/>
        <dsp:cNvSpPr/>
      </dsp:nvSpPr>
      <dsp:spPr>
        <a:xfrm>
          <a:off x="3546008" y="3498542"/>
          <a:ext cx="2145672" cy="1701519"/>
        </a:xfrm>
        <a:prstGeom prst="ellipse">
          <a:avLst/>
        </a:prstGeom>
        <a:blipFill dpi="0" rotWithShape="0">
          <a:blip xmlns:r="http://schemas.openxmlformats.org/officeDocument/2006/relationships" r:embed="rId4"/>
          <a:srcRect/>
          <a:stretch>
            <a:fillRect t="14000" b="16000"/>
          </a:stretch>
        </a:blipFill>
        <a:ln w="127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65760" rIns="50800" bIns="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1" kern="1200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24</a:t>
          </a:r>
          <a:r>
            <a:rPr lang="bn-BD" sz="4000" b="1" kern="1200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কি</a:t>
          </a:r>
          <a:r>
            <a:rPr lang="en-US" sz="4000" b="1" kern="1200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.</a:t>
          </a:r>
          <a:r>
            <a:rPr lang="bn-BD" sz="4000" b="1" kern="1200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মি</a:t>
          </a:r>
          <a:endParaRPr lang="en-US" sz="4000" b="1" kern="1200" cap="none" spc="0" dirty="0">
            <a:ln w="10160">
              <a:solidFill>
                <a:schemeClr val="accent5"/>
              </a:solidFill>
              <a:prstDash val="solid"/>
            </a:ln>
            <a:solidFill>
              <a:srgbClr val="FFFFFF"/>
            </a:solidFill>
            <a:effectLst>
              <a:outerShdw blurRad="38100" dist="22860" dir="5400000" algn="tl" rotWithShape="0">
                <a:srgbClr val="000000">
                  <a:alpha val="30000"/>
                </a:srgb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860234" y="3747724"/>
        <a:ext cx="1517220" cy="1203155"/>
      </dsp:txXfrm>
    </dsp:sp>
    <dsp:sp modelId="{5C350611-5CD5-4932-98E5-717B1431F6B4}">
      <dsp:nvSpPr>
        <dsp:cNvPr id="0" name=""/>
        <dsp:cNvSpPr/>
      </dsp:nvSpPr>
      <dsp:spPr>
        <a:xfrm>
          <a:off x="1376614" y="1960233"/>
          <a:ext cx="1865096" cy="1216583"/>
        </a:xfrm>
        <a:prstGeom prst="ellipse">
          <a:avLst/>
        </a:prstGeom>
        <a:blipFill dpi="0" rotWithShape="0">
          <a:blip xmlns:r="http://schemas.openxmlformats.org/officeDocument/2006/relationships" r:embed="rId5"/>
          <a:srcRect/>
          <a:stretch>
            <a:fillRect l="18000" t="10000" r="1000" b="12000"/>
          </a:stretch>
        </a:blipFill>
        <a:ln w="127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32</a:t>
          </a:r>
          <a:r>
            <a:rPr lang="bn-BD" sz="3200" b="1" kern="1200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কি</a:t>
          </a:r>
          <a:r>
            <a:rPr lang="en-US" sz="3200" b="1" kern="1200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.</a:t>
          </a:r>
          <a:r>
            <a:rPr lang="bn-BD" sz="3200" b="1" kern="1200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মি</a:t>
          </a:r>
          <a:endParaRPr lang="en-US" sz="3200" b="1" kern="1200" cap="none" spc="0" dirty="0">
            <a:ln w="10160">
              <a:solidFill>
                <a:schemeClr val="accent5"/>
              </a:solidFill>
              <a:prstDash val="solid"/>
            </a:ln>
            <a:solidFill>
              <a:srgbClr val="FFFFFF"/>
            </a:solidFill>
            <a:effectLst>
              <a:outerShdw blurRad="38100" dist="22860" dir="5400000" algn="tl" rotWithShape="0">
                <a:srgbClr val="000000">
                  <a:alpha val="30000"/>
                </a:srgb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649751" y="2138397"/>
        <a:ext cx="1318822" cy="8602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04D727-DDC4-4417-BA6C-2583A19000D6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8C83D3-C684-4278-BC28-A6D0DA597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656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BC131-8A0E-4B25-B5BB-80678D2675B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818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চিত্রটি</a:t>
            </a:r>
            <a:r>
              <a:rPr lang="bn-BD" baseline="0" dirty="0">
                <a:latin typeface="NikoshBAN" panose="02000000000000000000" pitchFamily="2" charset="0"/>
                <a:cs typeface="NikoshBAN" panose="02000000000000000000" pitchFamily="2" charset="0"/>
              </a:rPr>
              <a:t> থেকে ১২ ও ৩০ এর গ.সা.গু. ও ল.সা.গু. নির্ণয় কর ? ১২ও ৩০ এর গুনফল নির্ণয় কর ? ১২ ও ৩০ এর গ.সা.গু. ও ল.সা.গু. এর গুনফল নির্ণয় কর ? এবার গুনফল দুইটির  মধ্যে সম্পর্ক তৈরি কর । </a:t>
            </a:r>
            <a:r>
              <a:rPr lang="bn-BD" sz="1200" baseline="0" dirty="0">
                <a:ln w="0"/>
                <a:solidFill>
                  <a:srgbClr val="0000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এরপর ক্লিক এবং প্রশ্নের  মাধ্যমে </a:t>
            </a:r>
            <a:r>
              <a:rPr lang="bn-BD" baseline="0" dirty="0">
                <a:latin typeface="NikoshBAN" panose="02000000000000000000" pitchFamily="2" charset="0"/>
                <a:cs typeface="NikoshBAN" panose="02000000000000000000" pitchFamily="2" charset="0"/>
              </a:rPr>
              <a:t>গ.সা.গু. ও ল.সা.গু এর মধ্যে সম্পর্ক </a:t>
            </a:r>
            <a:r>
              <a:rPr lang="bn-BD" sz="1200" baseline="0" dirty="0">
                <a:ln w="0"/>
                <a:solidFill>
                  <a:srgbClr val="0000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দেখাব । 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9BA0D1-01ED-48D3-8223-16A590B8CE0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2648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/>
              <a:t>দলীয় উপস্থাপন</a:t>
            </a:r>
            <a:r>
              <a:rPr lang="bn-BD" baseline="0" dirty="0"/>
              <a:t> শেষে প্রয়োজনে প্রশ্ন-উত্তর ও বোর্ড ব্যবহার করে সঠিক সমাধান দেখাবো ।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BA0D1-01ED-48D3-8223-16A590B8CE0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5207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প্রশ্নের</a:t>
            </a:r>
            <a:r>
              <a:rPr lang="bn-BD" baseline="0" dirty="0">
                <a:latin typeface="NikoshBAN" panose="02000000000000000000" pitchFamily="2" charset="0"/>
                <a:cs typeface="NikoshBAN" panose="02000000000000000000" pitchFamily="2" charset="0"/>
              </a:rPr>
              <a:t> জন্য মূল্যায়নে , উত্তর যাচাই এর জন্য বিকল্প উত্তর গুলোর উপর ক্লিক করুন , উত্তর সঠিক না হলে আবার ক্লিক করুন ।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81CAD3-E997-4C60-B29B-7C4E2AB694E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2351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/>
              <a:t>বাড়ির কাজটি খাতায় লিখে নিতে বলবো । </a:t>
            </a:r>
            <a:endParaRPr lang="en-US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BA0D1-01ED-48D3-8223-16A590B8CE0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1018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BC131-8A0E-4B25-B5BB-80678D2675B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9229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E9505-ADFF-4DEB-93D9-1FB6A3D6B14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382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/>
              <a:t>৪এর চার</a:t>
            </a:r>
            <a:r>
              <a:rPr lang="bn-BD" baseline="0" dirty="0"/>
              <a:t> পাশের সংখ্যাগুলোর সাথে ৪এর সম্পর্ক কি ? ৬</a:t>
            </a:r>
            <a:r>
              <a:rPr lang="bn-BD" dirty="0"/>
              <a:t>এর চার</a:t>
            </a:r>
            <a:r>
              <a:rPr lang="bn-BD" baseline="0" dirty="0"/>
              <a:t> পাশের সংখ্যাগুলোর সাথে ৬এর সম্পর্ক কি ? </a:t>
            </a:r>
            <a:r>
              <a:rPr lang="bn-BD" dirty="0"/>
              <a:t>৪</a:t>
            </a:r>
            <a:r>
              <a:rPr lang="bn-BD" baseline="0" dirty="0"/>
              <a:t> ও ৬ এর  গুণিতকগুলোর মধ্যে থেকে </a:t>
            </a:r>
            <a:r>
              <a:rPr lang="bn-BD" dirty="0"/>
              <a:t>সাধারণ/common</a:t>
            </a:r>
            <a:r>
              <a:rPr lang="bn-BD" baseline="0" dirty="0"/>
              <a:t> গুণিতক গুলি শিক্ষার্থীদের মাধ্যমে চিহ্নিত করে লগিষ্ঠ গুণিতকটি চিহ্নিত করবো  এরপর সংখ্যা নিয়ে খেলা</a:t>
            </a:r>
            <a:r>
              <a:rPr lang="en-US" baseline="0" dirty="0"/>
              <a:t> </a:t>
            </a:r>
            <a:r>
              <a:rPr lang="bn-BD" baseline="0" dirty="0"/>
              <a:t>লেখার উপর ক্লিক দিবো । </a:t>
            </a:r>
            <a:r>
              <a:rPr lang="bn-BD" dirty="0"/>
              <a:t>৪</a:t>
            </a:r>
            <a:r>
              <a:rPr lang="bn-BD" baseline="0" dirty="0"/>
              <a:t> ও ৬ এর  গুণিতকগুলোর </a:t>
            </a:r>
            <a:r>
              <a:rPr lang="bn-BD" baseline="0"/>
              <a:t>মধ্যে  ১২এর  বৈশিষ্ট্যগুলো </a:t>
            </a:r>
            <a:r>
              <a:rPr lang="bn-BD" baseline="0" dirty="0"/>
              <a:t>হলো ; ১২ লগিষ্ঠ , ১২ সাধারণ , ১২ গুণিতক  ।</a:t>
            </a:r>
            <a:endParaRPr lang="en-US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/>
              <a:t>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BA0D1-01ED-48D3-8223-16A590B8CE0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7888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BC131-8A0E-4B25-B5BB-80678D2675B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3977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9BA0D1-01ED-48D3-8223-16A590B8CE0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27732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sz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৪,৬ও ৮ এর গুণিতকগুলো লিখ</a:t>
            </a:r>
            <a:r>
              <a:rPr lang="bn-BD" sz="1200" baseline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? এর মধ্যে common  </a:t>
            </a:r>
            <a:r>
              <a:rPr lang="bn-BD" sz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গুণিতকগুলো চিহ্নিত</a:t>
            </a:r>
            <a:r>
              <a:rPr lang="bn-BD" sz="1200" baseline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কর  । </a:t>
            </a:r>
            <a:r>
              <a:rPr lang="bn-BD" sz="1200" dirty="0">
                <a:ln w="0"/>
                <a:solidFill>
                  <a:srgbClr val="0000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৪,৬ও ৮ এর ল</a:t>
            </a:r>
            <a:r>
              <a:rPr lang="en-US" sz="1200" dirty="0">
                <a:ln w="0"/>
                <a:solidFill>
                  <a:srgbClr val="0000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1200" dirty="0">
                <a:ln w="0"/>
                <a:solidFill>
                  <a:srgbClr val="0000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</a:t>
            </a:r>
            <a:r>
              <a:rPr lang="en-US" sz="1200" dirty="0">
                <a:ln w="0"/>
                <a:solidFill>
                  <a:srgbClr val="0000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1200" dirty="0">
                <a:ln w="0"/>
                <a:solidFill>
                  <a:srgbClr val="0000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গু নির্ণয়</a:t>
            </a:r>
            <a:r>
              <a:rPr lang="bn-BD" sz="1200" baseline="0" dirty="0">
                <a:ln w="0"/>
                <a:solidFill>
                  <a:srgbClr val="0000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কর । এরপর ক্লিকের মাধ্যমে ল.সা.গু নির্ণয়ের প্রক্রিয়া দেখাব । </a:t>
            </a:r>
            <a:r>
              <a:rPr lang="bn-BD" sz="1200" dirty="0">
                <a:ln w="0"/>
                <a:solidFill>
                  <a:srgbClr val="0000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BA0D1-01ED-48D3-8223-16A590B8CE0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3878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sz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৪,৬ও ৮ এর মৌলিক গুণনীয়ক</a:t>
            </a:r>
            <a:r>
              <a:rPr lang="bn-BD" sz="1200" baseline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গুলো লিখ</a:t>
            </a:r>
            <a:r>
              <a:rPr lang="bn-BD" sz="1200" baseline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? এর মধ্যে common  </a:t>
            </a:r>
            <a:r>
              <a:rPr lang="bn-BD" sz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গুণনীয়কগুলো চিহ্নিত</a:t>
            </a:r>
            <a:r>
              <a:rPr lang="bn-BD" sz="1200" baseline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কর  । </a:t>
            </a:r>
            <a:r>
              <a:rPr lang="bn-BD" sz="1200" dirty="0">
                <a:ln w="0"/>
                <a:solidFill>
                  <a:srgbClr val="0000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৪,৬ও ৮ এর ল</a:t>
            </a:r>
            <a:r>
              <a:rPr lang="en-US" sz="1200" dirty="0">
                <a:ln w="0"/>
                <a:solidFill>
                  <a:srgbClr val="0000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1200" dirty="0">
                <a:ln w="0"/>
                <a:solidFill>
                  <a:srgbClr val="0000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</a:t>
            </a:r>
            <a:r>
              <a:rPr lang="en-US" sz="1200" dirty="0">
                <a:ln w="0"/>
                <a:solidFill>
                  <a:srgbClr val="0000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1200" dirty="0">
                <a:ln w="0"/>
                <a:solidFill>
                  <a:srgbClr val="0000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গু নির্ণয়</a:t>
            </a:r>
            <a:r>
              <a:rPr lang="bn-BD" sz="1200" baseline="0" dirty="0">
                <a:ln w="0"/>
                <a:solidFill>
                  <a:srgbClr val="0000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কর । এরপর ক্লিকের মাধ্যমে ল.সা.গু নির্ণয়ের প্রক্রিয়া দেখাব । </a:t>
            </a:r>
            <a:r>
              <a:rPr lang="bn-BD" sz="1200" dirty="0">
                <a:ln w="0"/>
                <a:solidFill>
                  <a:srgbClr val="0000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BA0D1-01ED-48D3-8223-16A590B8CE0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2171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/>
              <a:t>কাজ শেষে ২/১জন </a:t>
            </a:r>
            <a:r>
              <a:rPr lang="bn-BD" baseline="0" dirty="0"/>
              <a:t> শিক্ষার্থীকে বোর্ডে এনে  কাজটি করতে দেবো । সমাধান; (১) ২৪ ,(২) ৩৬।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BA0D1-01ED-48D3-8223-16A590B8CE0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3023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সংখ্যাগুলোর</a:t>
            </a:r>
            <a:r>
              <a:rPr lang="bn-BD" baseline="0" dirty="0">
                <a:latin typeface="NikoshBAN" panose="02000000000000000000" pitchFamily="2" charset="0"/>
                <a:cs typeface="NikoshBAN" panose="02000000000000000000" pitchFamily="2" charset="0"/>
              </a:rPr>
              <a:t> মধ্যে কমপক্ষে দুইটি সংখ্যা কোন ক্ষুদ্রতম মৌলিক সংখ্যা দ্বারা বিভাজ্য । সংখ্যাটি দিয়ে শিক্ষার্থীদের সংখ্যা গুলোকে ভাগ করতে বলবো । এভাবেই পুরো প্রক্রিয়াটি সম্পন্ন করবো । </a:t>
            </a:r>
            <a:r>
              <a:rPr lang="bn-BD" sz="1200" baseline="0" dirty="0">
                <a:ln w="0"/>
                <a:solidFill>
                  <a:srgbClr val="0000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এরপর ক্লিক এবং প্রশ্নের  মাধ্যমে ল.সা.গু নির্ণয়ের প্রক্রিয়া দেখাব । </a:t>
            </a:r>
            <a:r>
              <a:rPr lang="bn-BD" sz="1200" dirty="0">
                <a:ln w="0"/>
                <a:solidFill>
                  <a:srgbClr val="0000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(অবশ্যই</a:t>
            </a:r>
            <a:r>
              <a:rPr lang="bn-BD" sz="1200" baseline="0" dirty="0">
                <a:ln w="0"/>
                <a:solidFill>
                  <a:srgbClr val="0000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বোর্ড ব্যবহার করে ) </a:t>
            </a:r>
            <a:r>
              <a:rPr lang="bn-BD" sz="1200" dirty="0">
                <a:ln w="0"/>
                <a:solidFill>
                  <a:srgbClr val="0000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/>
              <a:t>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BA0D1-01ED-48D3-8223-16A590B8CE0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732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E96F4-767A-4EF9-A756-ADF935E15347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D16592D9-1AF1-401E-8022-2A474B6EA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097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E96F4-767A-4EF9-A756-ADF935E15347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D16592D9-1AF1-401E-8022-2A474B6EA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97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E96F4-767A-4EF9-A756-ADF935E15347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D16592D9-1AF1-401E-8022-2A474B6EA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441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E96F4-767A-4EF9-A756-ADF935E15347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D16592D9-1AF1-401E-8022-2A474B6EAF22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22081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E96F4-767A-4EF9-A756-ADF935E15347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D16592D9-1AF1-401E-8022-2A474B6EA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2860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E96F4-767A-4EF9-A756-ADF935E15347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592D9-1AF1-401E-8022-2A474B6EA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446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E96F4-767A-4EF9-A756-ADF935E15347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592D9-1AF1-401E-8022-2A474B6EA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4559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E96F4-767A-4EF9-A756-ADF935E15347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592D9-1AF1-401E-8022-2A474B6EA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8488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C66E96F4-767A-4EF9-A756-ADF935E15347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D16592D9-1AF1-401E-8022-2A474B6EA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635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E96F4-767A-4EF9-A756-ADF935E15347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592D9-1AF1-401E-8022-2A474B6EA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163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E96F4-767A-4EF9-A756-ADF935E15347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D16592D9-1AF1-401E-8022-2A474B6EA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81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E96F4-767A-4EF9-A756-ADF935E15347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592D9-1AF1-401E-8022-2A474B6EA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053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E96F4-767A-4EF9-A756-ADF935E15347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592D9-1AF1-401E-8022-2A474B6EA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366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E96F4-767A-4EF9-A756-ADF935E15347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592D9-1AF1-401E-8022-2A474B6EA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802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E96F4-767A-4EF9-A756-ADF935E15347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592D9-1AF1-401E-8022-2A474B6EA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337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E96F4-767A-4EF9-A756-ADF935E15347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592D9-1AF1-401E-8022-2A474B6EA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461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E96F4-767A-4EF9-A756-ADF935E15347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592D9-1AF1-401E-8022-2A474B6EA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975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E96F4-767A-4EF9-A756-ADF935E15347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592D9-1AF1-401E-8022-2A474B6EA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2878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13" Type="http://schemas.openxmlformats.org/officeDocument/2006/relationships/diagramData" Target="../diagrams/data5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17" Type="http://schemas.microsoft.com/office/2007/relationships/diagramDrawing" Target="../diagrams/drawing5.xml"/><Relationship Id="rId2" Type="http://schemas.openxmlformats.org/officeDocument/2006/relationships/notesSlide" Target="../notesSlides/notesSlide7.xml"/><Relationship Id="rId16" Type="http://schemas.openxmlformats.org/officeDocument/2006/relationships/diagramColors" Target="../diagrams/colors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Relationship Id="rId1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AF69079-EA27-4E76-A246-B99128B88E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2612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5863" y="950264"/>
            <a:ext cx="9992137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bn-BD" sz="4800" b="1" dirty="0">
                <a:ln/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ইউক্লিডীয় প্রক্রিয়ায় ৪,৬, ৮ ও ১২ এর ল</a:t>
            </a:r>
            <a:r>
              <a:rPr lang="en-US" sz="4800" b="1" dirty="0">
                <a:ln/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4800" b="1" dirty="0">
                <a:ln/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</a:t>
            </a:r>
            <a:r>
              <a:rPr lang="en-US" sz="4800" b="1" dirty="0">
                <a:ln/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4800" b="1" dirty="0">
                <a:ln/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 নির্ণয় - </a:t>
            </a:r>
            <a:endParaRPr lang="en-US" sz="4800" b="1" dirty="0">
              <a:ln/>
              <a:solidFill>
                <a:srgbClr val="00009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22917" y="2451433"/>
            <a:ext cx="30324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৪ , ৬ , ৮ ,১২    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3322461" y="2646688"/>
            <a:ext cx="4241278" cy="565832"/>
            <a:chOff x="5332723" y="2191836"/>
            <a:chExt cx="2812178" cy="565832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5332723" y="2742818"/>
              <a:ext cx="2812178" cy="2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5996934" y="2191836"/>
              <a:ext cx="1" cy="565832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4169454" y="3131656"/>
            <a:ext cx="33825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২ , ৩ , ৪ , ৬     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3310739" y="3197670"/>
            <a:ext cx="4288169" cy="595692"/>
            <a:chOff x="1707980" y="1729618"/>
            <a:chExt cx="2063862" cy="710344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1707980" y="2439962"/>
              <a:ext cx="2063862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2195445" y="1729618"/>
              <a:ext cx="0" cy="710344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/>
          <p:nvPr/>
        </p:nvSpPr>
        <p:spPr>
          <a:xfrm>
            <a:off x="4366102" y="3728019"/>
            <a:ext cx="32328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১ , ৩ , ২ , ৩     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757759" y="5771654"/>
            <a:ext cx="52166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n w="0"/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</a:t>
            </a:r>
            <a:r>
              <a:rPr lang="bn-BD" sz="4400" dirty="0">
                <a:ln w="0"/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 , ৬ ও ৮ এর ল</a:t>
            </a:r>
            <a:r>
              <a:rPr lang="en-US" sz="4400" dirty="0">
                <a:ln w="0"/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4400" dirty="0">
                <a:ln w="0"/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</a:t>
            </a:r>
            <a:r>
              <a:rPr lang="en-US" sz="4400" dirty="0">
                <a:ln w="0"/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4400" dirty="0">
                <a:ln w="0"/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গু =    </a:t>
            </a:r>
            <a:endParaRPr lang="en-US" sz="4400" dirty="0">
              <a:ln w="0"/>
              <a:solidFill>
                <a:schemeClr val="bg1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519399" y="2390747"/>
            <a:ext cx="6500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২      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89718" y="3117897"/>
            <a:ext cx="6500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২      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3310739" y="3775265"/>
            <a:ext cx="4288169" cy="595692"/>
            <a:chOff x="1707980" y="1729618"/>
            <a:chExt cx="2063862" cy="710344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1707980" y="2439962"/>
              <a:ext cx="2063862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2195445" y="1729618"/>
              <a:ext cx="0" cy="710344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Box 17"/>
          <p:cNvSpPr txBox="1"/>
          <p:nvPr/>
        </p:nvSpPr>
        <p:spPr>
          <a:xfrm>
            <a:off x="3624877" y="3666660"/>
            <a:ext cx="6500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      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366101" y="4304917"/>
            <a:ext cx="32328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১ , ১ ,  ২ , ১     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518752" y="2407753"/>
            <a:ext cx="6500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২      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568032" y="3102209"/>
            <a:ext cx="6500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২      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860734" y="4307932"/>
            <a:ext cx="6500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২      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617312" y="3666659"/>
            <a:ext cx="6500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      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74442" y="5647466"/>
            <a:ext cx="7319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n w="0"/>
                <a:solidFill>
                  <a:srgbClr val="0000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২</a:t>
            </a:r>
            <a:r>
              <a:rPr lang="en-US" sz="4000" dirty="0">
                <a:ln w="0"/>
                <a:solidFill>
                  <a:srgbClr val="0000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Symbol" panose="05050102010706020507" pitchFamily="18" charset="2"/>
              </a:rPr>
              <a:t></a:t>
            </a:r>
            <a:endParaRPr lang="en-US" sz="4000" dirty="0">
              <a:ln w="0"/>
              <a:solidFill>
                <a:srgbClr val="000099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621465" y="5662046"/>
            <a:ext cx="7319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n w="0"/>
                <a:solidFill>
                  <a:srgbClr val="0000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২</a:t>
            </a:r>
            <a:r>
              <a:rPr lang="en-US" sz="4000" dirty="0">
                <a:ln w="0"/>
                <a:solidFill>
                  <a:srgbClr val="0000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Symbol" panose="05050102010706020507" pitchFamily="18" charset="2"/>
              </a:rPr>
              <a:t></a:t>
            </a:r>
            <a:endParaRPr lang="en-US" sz="4000" dirty="0">
              <a:ln w="0"/>
              <a:solidFill>
                <a:srgbClr val="000099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394495" y="5554324"/>
            <a:ext cx="17159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= ২৪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216348" y="5632289"/>
            <a:ext cx="10734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n w="0"/>
                <a:solidFill>
                  <a:srgbClr val="0000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৩২</a:t>
            </a:r>
            <a:endParaRPr lang="en-US" sz="4000" dirty="0">
              <a:ln w="0"/>
              <a:solidFill>
                <a:srgbClr val="000099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2397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07407E-6 L 0.36388 0.46598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194" y="232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2.96296E-6 L 0.42899 0.36459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441" y="182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11111E-6 L 0.51458 0.28634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729" y="143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46 0.00648 L 0.34167 0.19907 " pathEditMode="relative" rAng="0" ptsTypes="AA">
                                      <p:cBhvr>
                                        <p:cTn id="10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656" y="9630"/>
                                    </p:animMotion>
                                  </p:childTnLst>
                                </p:cTn>
                              </p:par>
                              <p:par>
                                <p:cTn id="10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000"/>
                            </p:stCondLst>
                            <p:childTnLst>
                              <p:par>
                                <p:cTn id="10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9" grpId="0"/>
      <p:bldP spid="23" grpId="0"/>
      <p:bldP spid="24" grpId="0"/>
      <p:bldP spid="29" grpId="0"/>
      <p:bldP spid="14" grpId="0"/>
      <p:bldP spid="18" grpId="0"/>
      <p:bldP spid="25" grpId="0"/>
      <p:bldP spid="26" grpId="0"/>
      <p:bldP spid="26" grpId="1"/>
      <p:bldP spid="27" grpId="0"/>
      <p:bldP spid="27" grpId="1"/>
      <p:bldP spid="30" grpId="0"/>
      <p:bldP spid="30" grpId="1"/>
      <p:bldP spid="31" grpId="0"/>
      <p:bldP spid="31" grpId="1"/>
      <p:bldP spid="9" grpId="0"/>
      <p:bldP spid="32" grpId="0"/>
      <p:bldP spid="33" grpId="0"/>
      <p:bldP spid="3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31717" y="90932"/>
            <a:ext cx="8499554" cy="53457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prstTxWarp prst="textPlain">
              <a:avLst/>
            </a:prstTxWarp>
            <a:spAutoFit/>
          </a:bodyPr>
          <a:lstStyle/>
          <a:p>
            <a:r>
              <a:rPr lang="bn-BD" sz="480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480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480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</a:t>
            </a:r>
            <a:r>
              <a:rPr lang="en-US" sz="480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480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গু ও ল</a:t>
            </a:r>
            <a:r>
              <a:rPr lang="en-US" sz="480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480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</a:t>
            </a:r>
            <a:r>
              <a:rPr lang="en-US" sz="480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480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গু –এর মধ্যে সম্পর্ক</a:t>
            </a:r>
            <a:endParaRPr lang="en-US" sz="480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7587" y="5435729"/>
            <a:ext cx="8595089" cy="575096"/>
          </a:xfrm>
          <a:prstGeom prst="rect">
            <a:avLst/>
          </a:prstGeom>
        </p:spPr>
        <p:txBody>
          <a:bodyPr wrap="square">
            <a:prstTxWarp prst="textPlain">
              <a:avLst/>
            </a:prstTxWarp>
            <a:spAutoFit/>
          </a:bodyPr>
          <a:lstStyle/>
          <a:p>
            <a:r>
              <a:rPr lang="en-US" sz="48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12</a:t>
            </a:r>
            <a:r>
              <a:rPr lang="bn-BD" sz="48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48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30</a:t>
            </a:r>
            <a:r>
              <a:rPr lang="bn-BD" sz="48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এর ল</a:t>
            </a:r>
            <a:r>
              <a:rPr lang="en-US" sz="48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48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</a:t>
            </a:r>
            <a:r>
              <a:rPr lang="en-US" sz="48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48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গু = ২ </a:t>
            </a:r>
            <a:r>
              <a:rPr lang="en-US" sz="48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</a:t>
            </a:r>
            <a:r>
              <a:rPr lang="bn-BD" sz="48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 </a:t>
            </a:r>
            <a:r>
              <a:rPr lang="en-US" sz="48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35</a:t>
            </a:r>
            <a:r>
              <a:rPr lang="bn-BD" sz="48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= </a:t>
            </a:r>
            <a:r>
              <a:rPr lang="en-US" sz="48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৬০</a:t>
            </a:r>
            <a:r>
              <a:rPr lang="bn-BD" sz="48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480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58221" y="4882027"/>
            <a:ext cx="8373050" cy="534572"/>
          </a:xfrm>
          <a:prstGeom prst="rect">
            <a:avLst/>
          </a:prstGeom>
        </p:spPr>
        <p:txBody>
          <a:bodyPr wrap="square">
            <a:prstTxWarp prst="textPlain">
              <a:avLst/>
            </a:prstTxWarp>
            <a:spAutoFit/>
          </a:bodyPr>
          <a:lstStyle/>
          <a:p>
            <a:r>
              <a:rPr lang="en-US" sz="4800" dirty="0">
                <a:ln w="0"/>
                <a:solidFill>
                  <a:srgbClr val="8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12</a:t>
            </a:r>
            <a:r>
              <a:rPr lang="bn-BD" sz="4800" dirty="0">
                <a:ln w="0"/>
                <a:solidFill>
                  <a:srgbClr val="8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4800" dirty="0">
                <a:ln w="0"/>
                <a:solidFill>
                  <a:srgbClr val="8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30</a:t>
            </a:r>
            <a:r>
              <a:rPr lang="bn-BD" sz="4800" dirty="0">
                <a:ln w="0"/>
                <a:solidFill>
                  <a:srgbClr val="8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এর </a:t>
            </a:r>
            <a:r>
              <a:rPr lang="en-US" sz="4800" dirty="0">
                <a:ln w="0"/>
                <a:solidFill>
                  <a:srgbClr val="8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গ.</a:t>
            </a:r>
            <a:r>
              <a:rPr lang="bn-BD" sz="4800" dirty="0">
                <a:ln w="0"/>
                <a:solidFill>
                  <a:srgbClr val="8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</a:t>
            </a:r>
            <a:r>
              <a:rPr lang="en-US" sz="4800" dirty="0">
                <a:ln w="0"/>
                <a:solidFill>
                  <a:srgbClr val="8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4800" dirty="0">
                <a:ln w="0"/>
                <a:solidFill>
                  <a:srgbClr val="8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গু = ২ </a:t>
            </a:r>
            <a:r>
              <a:rPr lang="en-US" sz="4800" dirty="0">
                <a:ln w="0"/>
                <a:solidFill>
                  <a:srgbClr val="8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3</a:t>
            </a:r>
            <a:r>
              <a:rPr lang="bn-BD" sz="4800" dirty="0">
                <a:ln w="0"/>
                <a:solidFill>
                  <a:srgbClr val="8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= </a:t>
            </a:r>
            <a:r>
              <a:rPr lang="en-US" sz="4800" dirty="0">
                <a:ln w="0"/>
                <a:solidFill>
                  <a:srgbClr val="8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bn-BD" sz="4800" dirty="0">
                <a:ln w="0"/>
                <a:solidFill>
                  <a:srgbClr val="8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4800" dirty="0">
              <a:solidFill>
                <a:srgbClr val="800000"/>
              </a:solidFill>
              <a:latin typeface="Calibri" panose="020F0502020204030204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8499" y="4217696"/>
            <a:ext cx="8587930" cy="491046"/>
          </a:xfrm>
          <a:prstGeom prst="rect">
            <a:avLst/>
          </a:prstGeom>
        </p:spPr>
        <p:txBody>
          <a:bodyPr wrap="square">
            <a:prstTxWarp prst="textPlain">
              <a:avLst/>
            </a:prstTxWarp>
            <a:spAutoFit/>
          </a:bodyPr>
          <a:lstStyle/>
          <a:p>
            <a:r>
              <a:rPr lang="en-US" sz="40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12</a:t>
            </a:r>
            <a:r>
              <a:rPr lang="bn-BD" sz="40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40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30</a:t>
            </a:r>
            <a:r>
              <a:rPr lang="bn-BD" sz="40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এ</a:t>
            </a:r>
            <a:r>
              <a:rPr lang="en-US" sz="40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sz="4000" dirty="0" err="1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গু</a:t>
            </a:r>
            <a:r>
              <a:rPr lang="bn-BD" sz="40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en-US" sz="4000" dirty="0" err="1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r>
              <a:rPr lang="bn-BD" sz="40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= ১২</a:t>
            </a:r>
            <a:r>
              <a:rPr lang="en-US" sz="40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</a:t>
            </a:r>
            <a:r>
              <a:rPr lang="bn-BD" sz="40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৩০</a:t>
            </a:r>
          </a:p>
        </p:txBody>
      </p:sp>
      <p:sp>
        <p:nvSpPr>
          <p:cNvPr id="9" name="Rectangle 8"/>
          <p:cNvSpPr/>
          <p:nvPr/>
        </p:nvSpPr>
        <p:spPr>
          <a:xfrm>
            <a:off x="9457879" y="4250042"/>
            <a:ext cx="2155160" cy="295241"/>
          </a:xfrm>
          <a:prstGeom prst="rect">
            <a:avLst/>
          </a:prstGeom>
        </p:spPr>
        <p:txBody>
          <a:bodyPr wrap="square">
            <a:prstTxWarp prst="textPlain">
              <a:avLst/>
            </a:prstTxWarp>
            <a:spAutoFit/>
          </a:bodyPr>
          <a:lstStyle/>
          <a:p>
            <a:r>
              <a:rPr lang="bn-BD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r>
              <a:rPr lang="bn-BD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৩৬</a:t>
            </a:r>
            <a:r>
              <a:rPr lang="en-US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০</a:t>
            </a:r>
            <a:endParaRPr lang="en-US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297076" y="5519851"/>
            <a:ext cx="2467337" cy="370104"/>
          </a:xfrm>
          <a:prstGeom prst="rect">
            <a:avLst/>
          </a:prstGeom>
        </p:spPr>
        <p:txBody>
          <a:bodyPr wrap="square">
            <a:prstTxWarp prst="textPlain">
              <a:avLst/>
            </a:prstTxWarp>
            <a:spAutoFit/>
          </a:bodyPr>
          <a:lstStyle/>
          <a:p>
            <a:r>
              <a:rPr lang="bn-BD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=  ৬ </a:t>
            </a:r>
            <a:r>
              <a:rPr lang="en-US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</a:t>
            </a:r>
            <a:r>
              <a:rPr lang="bn-BD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 ৬</a:t>
            </a:r>
            <a:r>
              <a:rPr lang="en-US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০</a:t>
            </a:r>
            <a:endParaRPr lang="en-US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911197" y="6128211"/>
            <a:ext cx="3944200" cy="587190"/>
          </a:xfrm>
          <a:prstGeom prst="rect">
            <a:avLst/>
          </a:prstGeom>
        </p:spPr>
        <p:txBody>
          <a:bodyPr wrap="square">
            <a:prstTxWarp prst="textPlain">
              <a:avLst/>
            </a:prstTxWarp>
            <a:spAutoFit/>
          </a:bodyPr>
          <a:lstStyle/>
          <a:p>
            <a:r>
              <a:rPr lang="bn-BD" sz="48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=গ</a:t>
            </a:r>
            <a:r>
              <a:rPr lang="en-US" sz="48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48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</a:t>
            </a:r>
            <a:r>
              <a:rPr lang="en-US" sz="48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48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গু </a:t>
            </a:r>
            <a:r>
              <a:rPr lang="en-US" sz="48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</a:t>
            </a:r>
            <a:r>
              <a:rPr lang="bn-BD" sz="48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 ল</a:t>
            </a:r>
            <a:r>
              <a:rPr lang="en-US" sz="48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.</a:t>
            </a:r>
            <a:r>
              <a:rPr lang="bn-BD" sz="48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সা</a:t>
            </a:r>
            <a:r>
              <a:rPr lang="en-US" sz="48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.</a:t>
            </a:r>
            <a:r>
              <a:rPr lang="bn-BD" sz="48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গু </a:t>
            </a:r>
            <a:endParaRPr lang="en-US" sz="480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36603" y="5308897"/>
                <a:ext cx="8338781" cy="1585415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prstTxWarp prst="textPlain">
                  <a:avLst/>
                </a:prstTxWarp>
                <a:spAutoFit/>
              </a:bodyPr>
              <a:lstStyle/>
              <a:p>
                <a:pPr algn="ctr"/>
                <a:r>
                  <a:rPr lang="bn-BD" sz="4000" dirty="0">
                    <a:ln w="0">
                      <a:solidFill>
                        <a:prstClr val="black"/>
                      </a:solidFill>
                    </a:ln>
                    <a:solidFill>
                      <a:prstClr val="black"/>
                    </a:solidFill>
                    <a:effectLst>
                      <a:outerShdw blurRad="38100" dist="1905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সংখ্যাদ্বয়ের গ</a:t>
                </a:r>
                <a:r>
                  <a:rPr lang="en-US" sz="4000" dirty="0">
                    <a:ln w="0">
                      <a:solidFill>
                        <a:prstClr val="black"/>
                      </a:solidFill>
                    </a:ln>
                    <a:solidFill>
                      <a:prstClr val="black"/>
                    </a:solidFill>
                    <a:effectLst>
                      <a:outerShdw blurRad="38100" dist="1905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.</a:t>
                </a:r>
                <a:r>
                  <a:rPr lang="bn-BD" sz="4000" dirty="0">
                    <a:ln w="0">
                      <a:solidFill>
                        <a:prstClr val="black"/>
                      </a:solidFill>
                    </a:ln>
                    <a:solidFill>
                      <a:prstClr val="black"/>
                    </a:solidFill>
                    <a:effectLst>
                      <a:outerShdw blurRad="38100" dist="1905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সা</a:t>
                </a:r>
                <a:r>
                  <a:rPr lang="en-US" sz="4000" dirty="0">
                    <a:ln w="0">
                      <a:solidFill>
                        <a:prstClr val="black"/>
                      </a:solidFill>
                    </a:ln>
                    <a:solidFill>
                      <a:prstClr val="black"/>
                    </a:solidFill>
                    <a:effectLst>
                      <a:outerShdw blurRad="38100" dist="1905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.</a:t>
                </a:r>
                <a:r>
                  <a:rPr lang="bn-BD" sz="4000" dirty="0">
                    <a:ln w="0">
                      <a:solidFill>
                        <a:prstClr val="black"/>
                      </a:solidFill>
                    </a:ln>
                    <a:solidFill>
                      <a:prstClr val="black"/>
                    </a:solidFill>
                    <a:effectLst>
                      <a:outerShdw blurRad="38100" dist="1905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গু </a:t>
                </a:r>
                <a:r>
                  <a:rPr lang="en-US" sz="4400" dirty="0">
                    <a:ln w="0">
                      <a:solidFill>
                        <a:prstClr val="black"/>
                      </a:solidFill>
                    </a:ln>
                    <a:solidFill>
                      <a:prstClr val="black"/>
                    </a:solidFill>
                    <a:effectLst>
                      <a:outerShdw blurRad="38100" dist="1905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n w="0">
                              <a:solidFill>
                                <a:prstClr val="black"/>
                              </a:solidFill>
                            </a:ln>
                            <a:solidFill>
                              <a:prstClr val="black"/>
                            </a:solidFill>
                            <a:effectLst>
                              <a:outerShdw blurRad="38100" dist="1905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bn-BD" sz="4000" dirty="0">
                            <a:ln w="0">
                              <a:solidFill>
                                <a:prstClr val="black"/>
                              </a:solidFill>
                            </a:ln>
                            <a:solidFill>
                              <a:prstClr val="black"/>
                            </a:solidFill>
                            <a:effectLst>
                              <a:outerShdw blurRad="38100" dist="1905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NikoshBAN" panose="02000000000000000000" pitchFamily="2" charset="0"/>
                            <a:cs typeface="NikoshBAN" panose="02000000000000000000" pitchFamily="2" charset="0"/>
                            <a:sym typeface="Symbol" panose="05050102010706020507" pitchFamily="18" charset="2"/>
                          </a:rPr>
                          <m:t>সংখ্যা দুটির গুণফল </m:t>
                        </m:r>
                      </m:num>
                      <m:den>
                        <m:r>
                          <m:rPr>
                            <m:nor/>
                          </m:rPr>
                          <a:rPr lang="bn-BD" sz="4000" dirty="0">
                            <a:ln w="0">
                              <a:solidFill>
                                <a:prstClr val="black"/>
                              </a:solidFill>
                            </a:ln>
                            <a:solidFill>
                              <a:prstClr val="black"/>
                            </a:solidFill>
                            <a:effectLst>
                              <a:outerShdw blurRad="38100" dist="1905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NikoshBAN" panose="02000000000000000000" pitchFamily="2" charset="0"/>
                            <a:cs typeface="NikoshBAN" panose="02000000000000000000" pitchFamily="2" charset="0"/>
                          </a:rPr>
                          <m:t>সংখ্যাদ্বয়ের ল</m:t>
                        </m:r>
                        <m:r>
                          <m:rPr>
                            <m:nor/>
                          </m:rPr>
                          <a:rPr lang="en-US" sz="4000" dirty="0">
                            <a:ln w="0">
                              <a:solidFill>
                                <a:prstClr val="black"/>
                              </a:solidFill>
                            </a:ln>
                            <a:solidFill>
                              <a:prstClr val="black"/>
                            </a:solidFill>
                            <a:effectLst>
                              <a:outerShdw blurRad="38100" dist="1905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NikoshBAN" panose="02000000000000000000" pitchFamily="2" charset="0"/>
                            <a:cs typeface="NikoshBAN" panose="02000000000000000000" pitchFamily="2" charset="0"/>
                          </a:rPr>
                          <m:t>.</m:t>
                        </m:r>
                        <m:r>
                          <m:rPr>
                            <m:nor/>
                          </m:rPr>
                          <a:rPr lang="bn-BD" sz="4000" dirty="0">
                            <a:ln w="0">
                              <a:solidFill>
                                <a:prstClr val="black"/>
                              </a:solidFill>
                            </a:ln>
                            <a:solidFill>
                              <a:prstClr val="black"/>
                            </a:solidFill>
                            <a:effectLst>
                              <a:outerShdw blurRad="38100" dist="1905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NikoshBAN" panose="02000000000000000000" pitchFamily="2" charset="0"/>
                            <a:cs typeface="NikoshBAN" panose="02000000000000000000" pitchFamily="2" charset="0"/>
                          </a:rPr>
                          <m:t>সা</m:t>
                        </m:r>
                        <m:r>
                          <m:rPr>
                            <m:nor/>
                          </m:rPr>
                          <a:rPr lang="en-US" sz="4000" dirty="0">
                            <a:ln w="0">
                              <a:solidFill>
                                <a:prstClr val="black"/>
                              </a:solidFill>
                            </a:ln>
                            <a:solidFill>
                              <a:prstClr val="black"/>
                            </a:solidFill>
                            <a:effectLst>
                              <a:outerShdw blurRad="38100" dist="1905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NikoshBAN" panose="02000000000000000000" pitchFamily="2" charset="0"/>
                            <a:cs typeface="NikoshBAN" panose="02000000000000000000" pitchFamily="2" charset="0"/>
                          </a:rPr>
                          <m:t>.</m:t>
                        </m:r>
                        <m:r>
                          <m:rPr>
                            <m:nor/>
                          </m:rPr>
                          <a:rPr lang="bn-BD" sz="4000" dirty="0">
                            <a:ln w="0">
                              <a:solidFill>
                                <a:prstClr val="black"/>
                              </a:solidFill>
                            </a:ln>
                            <a:solidFill>
                              <a:prstClr val="black"/>
                            </a:solidFill>
                            <a:effectLst>
                              <a:outerShdw blurRad="38100" dist="19050" dir="2700000" algn="tl" rotWithShape="0">
                                <a:prstClr val="black">
                                  <a:alpha val="40000"/>
                                </a:prstClr>
                              </a:outerShdw>
                            </a:effectLst>
                            <a:latin typeface="NikoshBAN" panose="02000000000000000000" pitchFamily="2" charset="0"/>
                            <a:cs typeface="NikoshBAN" panose="02000000000000000000" pitchFamily="2" charset="0"/>
                          </a:rPr>
                          <m:t>গু</m:t>
                        </m:r>
                      </m:den>
                    </m:f>
                  </m:oMath>
                </a14:m>
                <a:r>
                  <a:rPr lang="bn-BD" sz="4400" dirty="0">
                    <a:ln w="0">
                      <a:solidFill>
                        <a:prstClr val="black"/>
                      </a:solidFill>
                    </a:ln>
                    <a:solidFill>
                      <a:prstClr val="black"/>
                    </a:solidFill>
                    <a:effectLst>
                      <a:outerShdw blurRad="38100" dist="1905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  </a:t>
                </a:r>
                <a:endParaRPr lang="en-US" sz="4400" dirty="0">
                  <a:ln w="0">
                    <a:solidFill>
                      <a:prstClr val="black"/>
                    </a:solidFill>
                  </a:ln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603" y="5308897"/>
                <a:ext cx="8338781" cy="1585415"/>
              </a:xfrm>
              <a:prstGeom prst="rect">
                <a:avLst/>
              </a:prstGeom>
              <a:blipFill>
                <a:blip r:embed="rId3"/>
                <a:stretch>
                  <a:fillRect l="-292" t="-1527" r="-657" b="-30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55740" y="5276019"/>
                <a:ext cx="8338781" cy="158541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prstTxWarp prst="textPlain">
                  <a:avLst/>
                </a:prstTxWarp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m:rPr>
                        <m:nor/>
                      </m:rPr>
                      <a:rPr lang="bn-BD" sz="4400" dirty="0" smtClean="0">
                        <a:ln w="0"/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rPr>
                      <m:t>সংখ্যাদ্বয়ের ল</m:t>
                    </m:r>
                    <m:r>
                      <m:rPr>
                        <m:nor/>
                      </m:rPr>
                      <a:rPr lang="en-US" sz="4400" dirty="0" smtClean="0">
                        <a:ln w="0"/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rPr>
                      <m:t>.</m:t>
                    </m:r>
                    <m:r>
                      <m:rPr>
                        <m:nor/>
                      </m:rPr>
                      <a:rPr lang="bn-BD" sz="4400" dirty="0" smtClean="0">
                        <a:ln w="0"/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rPr>
                      <m:t>সা</m:t>
                    </m:r>
                    <m:r>
                      <m:rPr>
                        <m:nor/>
                      </m:rPr>
                      <a:rPr lang="en-US" sz="4400" dirty="0" smtClean="0">
                        <a:ln w="0"/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rPr>
                      <m:t>.</m:t>
                    </m:r>
                    <m:r>
                      <m:rPr>
                        <m:nor/>
                      </m:rPr>
                      <a:rPr lang="bn-BD" sz="4400" dirty="0" smtClean="0">
                        <a:ln w="0"/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rPr>
                      <m:t>গু</m:t>
                    </m:r>
                    <m:r>
                      <a:rPr lang="bn-BD" sz="4400" i="1" dirty="0">
                        <a:ln w="0"/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</m:oMath>
                </a14:m>
                <a:r>
                  <a:rPr lang="en-US" sz="4400" dirty="0">
                    <a:ln w="0"/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n w="0"/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bn-BD" sz="4000" dirty="0">
                            <a:ln w="0"/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NikoshBAN" panose="02000000000000000000" pitchFamily="2" charset="0"/>
                            <a:cs typeface="NikoshBAN" panose="02000000000000000000" pitchFamily="2" charset="0"/>
                            <a:sym typeface="Symbol" panose="05050102010706020507" pitchFamily="18" charset="2"/>
                          </a:rPr>
                          <m:t>সংখ্যা দুটির গুণফল </m:t>
                        </m:r>
                      </m:num>
                      <m:den>
                        <m:r>
                          <m:rPr>
                            <m:nor/>
                          </m:rPr>
                          <a:rPr lang="bn-BD" sz="4800" dirty="0">
                            <a:ln w="0"/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NikoshBAN" panose="02000000000000000000" pitchFamily="2" charset="0"/>
                            <a:cs typeface="NikoshBAN" panose="02000000000000000000" pitchFamily="2" charset="0"/>
                          </a:rPr>
                          <m:t>সংখ্যাদ্বয়ের গ</m:t>
                        </m:r>
                        <m:r>
                          <m:rPr>
                            <m:nor/>
                          </m:rPr>
                          <a:rPr lang="en-US" sz="4800" dirty="0">
                            <a:ln w="0"/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NikoshBAN" panose="02000000000000000000" pitchFamily="2" charset="0"/>
                            <a:cs typeface="NikoshBAN" panose="02000000000000000000" pitchFamily="2" charset="0"/>
                          </a:rPr>
                          <m:t>.</m:t>
                        </m:r>
                        <m:r>
                          <m:rPr>
                            <m:nor/>
                          </m:rPr>
                          <a:rPr lang="bn-BD" sz="4800" dirty="0">
                            <a:ln w="0"/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NikoshBAN" panose="02000000000000000000" pitchFamily="2" charset="0"/>
                            <a:cs typeface="NikoshBAN" panose="02000000000000000000" pitchFamily="2" charset="0"/>
                          </a:rPr>
                          <m:t>সা</m:t>
                        </m:r>
                        <m:r>
                          <m:rPr>
                            <m:nor/>
                          </m:rPr>
                          <a:rPr lang="en-US" sz="4800" dirty="0">
                            <a:ln w="0"/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NikoshBAN" panose="02000000000000000000" pitchFamily="2" charset="0"/>
                            <a:cs typeface="NikoshBAN" panose="02000000000000000000" pitchFamily="2" charset="0"/>
                          </a:rPr>
                          <m:t>.</m:t>
                        </m:r>
                        <m:r>
                          <m:rPr>
                            <m:nor/>
                          </m:rPr>
                          <a:rPr lang="bn-BD" sz="4800" dirty="0">
                            <a:ln w="0"/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NikoshBAN" panose="02000000000000000000" pitchFamily="2" charset="0"/>
                            <a:cs typeface="NikoshBAN" panose="02000000000000000000" pitchFamily="2" charset="0"/>
                          </a:rPr>
                          <m:t>গু</m:t>
                        </m:r>
                      </m:den>
                    </m:f>
                  </m:oMath>
                </a14:m>
                <a:r>
                  <a:rPr lang="bn-BD" sz="4400" dirty="0">
                    <a:ln w="0"/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  </a:t>
                </a:r>
                <a:endParaRPr lang="en-US" sz="4400" dirty="0">
                  <a:ln w="0"/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740" y="5276019"/>
                <a:ext cx="8338781" cy="1585416"/>
              </a:xfrm>
              <a:prstGeom prst="rect">
                <a:avLst/>
              </a:prstGeom>
              <a:blipFill>
                <a:blip r:embed="rId4"/>
                <a:stretch>
                  <a:fillRect l="-73" t="-380" r="-730" b="-38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40483" y="526730"/>
            <a:ext cx="6474513" cy="3499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133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3" grpId="0" animBg="1"/>
      <p:bldP spid="13" grpId="1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2752299" y="0"/>
          <a:ext cx="9143999" cy="5090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-92764" y="4967196"/>
            <a:ext cx="12284764" cy="1938992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ln w="0">
                  <a:solidFill>
                    <a:schemeClr val="bg1"/>
                  </a:solidFill>
                </a:ln>
                <a:solidFill>
                  <a:srgbClr val="C000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বাসস্ট্যান্ড থেকে কিছু সময় পর পর গাড়ির  গায়ে লেখা বেগে একই দিকে বৃত্তাকারে  চলতে  থাকলে , কমপক্ষে কতদূর পথ অতিক্রম করার পর বাস চারটি একত্রে মিলিত হবে ।  </a:t>
            </a:r>
            <a:endParaRPr lang="en-US" sz="4000" dirty="0">
              <a:ln w="0">
                <a:solidFill>
                  <a:schemeClr val="bg1"/>
                </a:solidFill>
              </a:ln>
              <a:solidFill>
                <a:srgbClr val="C00000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3999" y="1"/>
            <a:ext cx="38213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  </a:t>
            </a:r>
            <a:endParaRPr lang="en-US" sz="7200" dirty="0">
              <a:ln w="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5826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 tmFilter="0,0; .5, 1; 1, 1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3126" y="122641"/>
            <a:ext cx="341930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800" dirty="0">
                <a:ln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bn-BD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80923" y="196188"/>
            <a:ext cx="1622738" cy="2215991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13800" spc="50" dirty="0">
                <a:ln w="0"/>
                <a:solidFill>
                  <a:srgbClr val="00B05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</a:t>
            </a:r>
            <a:endParaRPr lang="en-US" sz="13800" spc="50" dirty="0">
              <a:ln w="0"/>
              <a:solidFill>
                <a:srgbClr val="00B05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03661" y="-110511"/>
            <a:ext cx="1622738" cy="2646878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16600" spc="50" dirty="0">
                <a:ln w="0"/>
                <a:solidFill>
                  <a:srgbClr val="FF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</a:t>
            </a:r>
            <a:endParaRPr lang="en-US" sz="16600" spc="50" dirty="0">
              <a:ln w="0"/>
              <a:solidFill>
                <a:srgbClr val="FF000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8984" y="2356374"/>
            <a:ext cx="8713553" cy="730787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BD" sz="36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১।  </a:t>
            </a:r>
            <a:r>
              <a:rPr lang="en-US" sz="3600" dirty="0" err="1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36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bn-BD" sz="36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ক্ষুদ্রতম</a:t>
            </a:r>
            <a:r>
              <a:rPr lang="en-US" sz="36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সংখ্যাটি</a:t>
            </a:r>
            <a:r>
              <a:rPr lang="en-US" sz="36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৩ , ৮ ও ১২ </a:t>
            </a:r>
            <a:r>
              <a:rPr lang="en-US" sz="3600" dirty="0" err="1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36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বিভাজ্য</a:t>
            </a:r>
            <a:r>
              <a:rPr lang="en-US" sz="36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</p:txBody>
      </p:sp>
      <p:sp>
        <p:nvSpPr>
          <p:cNvPr id="7" name="Flowchart: Alternate Process 6"/>
          <p:cNvSpPr/>
          <p:nvPr/>
        </p:nvSpPr>
        <p:spPr>
          <a:xfrm>
            <a:off x="3037656" y="3663678"/>
            <a:ext cx="2412694" cy="947451"/>
          </a:xfrm>
          <a:prstGeom prst="flowChartAlternateProcess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(ক) </a:t>
            </a:r>
            <a:r>
              <a:rPr lang="en-US" sz="44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BD" sz="44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 </a:t>
            </a:r>
            <a:endParaRPr lang="en-US" sz="44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Flowchart: Alternate Process 7"/>
          <p:cNvSpPr/>
          <p:nvPr/>
        </p:nvSpPr>
        <p:spPr>
          <a:xfrm>
            <a:off x="6886594" y="5210256"/>
            <a:ext cx="2412694" cy="947451"/>
          </a:xfrm>
          <a:prstGeom prst="flowChartAlternateProcess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(ঘ) ৭২  </a:t>
            </a:r>
            <a:endParaRPr lang="en-US" sz="44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Flowchart: Alternate Process 8"/>
          <p:cNvSpPr/>
          <p:nvPr/>
        </p:nvSpPr>
        <p:spPr>
          <a:xfrm>
            <a:off x="3037656" y="5177929"/>
            <a:ext cx="2412694" cy="947451"/>
          </a:xfrm>
          <a:prstGeom prst="flowChartAlternateProcess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(গ) </a:t>
            </a:r>
            <a:r>
              <a:rPr lang="en-US" sz="44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৪৮</a:t>
            </a:r>
            <a:r>
              <a:rPr lang="bn-BD" sz="44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Flowchart: Alternate Process 9"/>
          <p:cNvSpPr/>
          <p:nvPr/>
        </p:nvSpPr>
        <p:spPr>
          <a:xfrm>
            <a:off x="6963334" y="3662713"/>
            <a:ext cx="2412694" cy="947451"/>
          </a:xfrm>
          <a:prstGeom prst="flowChartAlternateProcess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(খ) ২৪ </a:t>
            </a:r>
            <a:endParaRPr lang="en-US" sz="44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678984" y="2329094"/>
            <a:ext cx="8762705" cy="737704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BD" sz="36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২।	</a:t>
            </a:r>
            <a:r>
              <a:rPr lang="en-US" sz="36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8 , 12 ও 16 </a:t>
            </a:r>
            <a:r>
              <a:rPr lang="en-US" sz="3600" dirty="0" err="1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সাধারণ  গুণিতক</a:t>
            </a:r>
            <a:r>
              <a:rPr lang="en-US" sz="36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36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কোনটি</a:t>
            </a:r>
            <a:r>
              <a:rPr lang="en-US" sz="36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</a:p>
        </p:txBody>
      </p:sp>
      <p:sp>
        <p:nvSpPr>
          <p:cNvPr id="27" name="Flowchart: Alternate Process 26"/>
          <p:cNvSpPr/>
          <p:nvPr/>
        </p:nvSpPr>
        <p:spPr>
          <a:xfrm>
            <a:off x="6916581" y="5217950"/>
            <a:ext cx="2412694" cy="947451"/>
          </a:xfrm>
          <a:prstGeom prst="flowChartAlternateProcess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(ঘ) ৪৮ </a:t>
            </a:r>
            <a:endParaRPr lang="en-US" sz="44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Flowchart: Alternate Process 27"/>
          <p:cNvSpPr/>
          <p:nvPr/>
        </p:nvSpPr>
        <p:spPr>
          <a:xfrm>
            <a:off x="6993321" y="3681351"/>
            <a:ext cx="2412694" cy="947451"/>
          </a:xfrm>
          <a:prstGeom prst="flowChartAlternateProcess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(খ) ১৬  </a:t>
            </a:r>
            <a:endParaRPr lang="en-US" sz="44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Flowchart: Alternate Process 28"/>
          <p:cNvSpPr/>
          <p:nvPr/>
        </p:nvSpPr>
        <p:spPr>
          <a:xfrm>
            <a:off x="3067643" y="5182357"/>
            <a:ext cx="2412694" cy="947451"/>
          </a:xfrm>
          <a:prstGeom prst="flowChartAlternateProcess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(গ) ২ ৪ </a:t>
            </a:r>
            <a:endParaRPr lang="en-US" sz="44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Flowchart: Alternate Process 29"/>
          <p:cNvSpPr/>
          <p:nvPr/>
        </p:nvSpPr>
        <p:spPr>
          <a:xfrm>
            <a:off x="3041937" y="3650119"/>
            <a:ext cx="2412694" cy="947451"/>
          </a:xfrm>
          <a:prstGeom prst="flowChartAlternateProcess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(ক)  ৪   </a:t>
            </a:r>
            <a:endParaRPr lang="en-US" sz="44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693975" y="2270827"/>
            <a:ext cx="8747714" cy="816334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BD" sz="3600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৩।  </a:t>
            </a:r>
            <a:r>
              <a:rPr lang="en-US" sz="3600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8 , 12 ও </a:t>
            </a:r>
            <a:r>
              <a:rPr lang="bn-BD" sz="3600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২৪ </a:t>
            </a:r>
            <a:r>
              <a:rPr lang="en-US" sz="3600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600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3600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</a:t>
            </a:r>
            <a:r>
              <a:rPr lang="en-US" sz="3600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3600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গু </a:t>
            </a:r>
            <a:r>
              <a:rPr lang="en-US" sz="3600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3600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কোনটি</a:t>
            </a:r>
            <a:r>
              <a:rPr lang="en-US" sz="3600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bn-BD" sz="3600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2" name="Flowchart: Alternate Process 31"/>
          <p:cNvSpPr/>
          <p:nvPr/>
        </p:nvSpPr>
        <p:spPr>
          <a:xfrm>
            <a:off x="6901585" y="5217552"/>
            <a:ext cx="2412694" cy="947451"/>
          </a:xfrm>
          <a:prstGeom prst="flowChartAlternateProcess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(ঘ) </a:t>
            </a:r>
            <a:r>
              <a:rPr lang="en-US" sz="44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24</a:t>
            </a:r>
            <a:r>
              <a:rPr lang="bn-BD" sz="44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3" name="Flowchart: Alternate Process 32"/>
          <p:cNvSpPr/>
          <p:nvPr/>
        </p:nvSpPr>
        <p:spPr>
          <a:xfrm>
            <a:off x="6978325" y="3659065"/>
            <a:ext cx="2412694" cy="947451"/>
          </a:xfrm>
          <a:prstGeom prst="flowChartAlternateProcess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(খ) ৮   </a:t>
            </a:r>
            <a:endParaRPr lang="en-US" sz="44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4" name="Flowchart: Alternate Process 33"/>
          <p:cNvSpPr/>
          <p:nvPr/>
        </p:nvSpPr>
        <p:spPr>
          <a:xfrm>
            <a:off x="3027319" y="5156805"/>
            <a:ext cx="2412694" cy="947451"/>
          </a:xfrm>
          <a:prstGeom prst="flowChartAlternateProcess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(গ) ১২ </a:t>
            </a:r>
            <a:endParaRPr lang="en-US" sz="44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5" name="Flowchart: Alternate Process 34"/>
          <p:cNvSpPr/>
          <p:nvPr/>
        </p:nvSpPr>
        <p:spPr>
          <a:xfrm>
            <a:off x="3039794" y="3621408"/>
            <a:ext cx="2412694" cy="947451"/>
          </a:xfrm>
          <a:prstGeom prst="flowChartAlternateProcess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(ক)  ৪   </a:t>
            </a:r>
            <a:endParaRPr lang="en-US" sz="44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22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16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ntr" presetSubtype="16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3" presetClass="entr" presetSubtype="16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24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5" fill="hold">
                      <p:stCondLst>
                        <p:cond delay="0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3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53" presetClass="entr" presetSubtype="16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48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" fill="hold">
                      <p:stCondLst>
                        <p:cond delay="0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53" presetClass="entr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5" grpId="1"/>
      <p:bldP spid="5" grpId="2"/>
      <p:bldP spid="5" grpId="3"/>
      <p:bldP spid="6" grpId="0"/>
      <p:bldP spid="6" grpId="1"/>
      <p:bldP spid="6" grpId="2"/>
      <p:bldP spid="6" grpId="3"/>
      <p:bldP spid="6" grpId="4"/>
      <p:bldP spid="6" grpId="5"/>
      <p:bldP spid="6" grpId="6"/>
      <p:bldP spid="6" grpId="7"/>
      <p:bldP spid="6" grpId="8"/>
      <p:bldP spid="4" grpId="0" animBg="1"/>
      <p:bldP spid="7" grpId="0" animBg="1"/>
      <p:bldP spid="8" grpId="0" animBg="1"/>
      <p:bldP spid="9" grpId="0" animBg="1"/>
      <p:bldP spid="10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4047700" y="606131"/>
            <a:ext cx="5883322" cy="3638323"/>
            <a:chOff x="1773073" y="183050"/>
            <a:chExt cx="5883322" cy="3638323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73073" y="183050"/>
              <a:ext cx="5883322" cy="2987401"/>
            </a:xfrm>
            <a:prstGeom prst="round2DiagRect">
              <a:avLst>
                <a:gd name="adj1" fmla="val 42521"/>
                <a:gd name="adj2" fmla="val 39832"/>
              </a:avLst>
            </a:prstGeom>
            <a:ln w="174625" cap="sq" cmpd="thinThick">
              <a:solidFill>
                <a:srgbClr val="000099"/>
              </a:solidFill>
              <a:miter lim="800000"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</p:pic>
        <p:sp>
          <p:nvSpPr>
            <p:cNvPr id="3" name="TextBox 2"/>
            <p:cNvSpPr txBox="1"/>
            <p:nvPr/>
          </p:nvSpPr>
          <p:spPr>
            <a:xfrm>
              <a:off x="4053384" y="3347872"/>
              <a:ext cx="1091821" cy="473501"/>
            </a:xfrm>
            <a:prstGeom prst="rect">
              <a:avLst/>
            </a:prstGeom>
            <a:noFill/>
          </p:spPr>
          <p:txBody>
            <a:bodyPr wrap="square" rtlCol="0">
              <a:prstTxWarp prst="textPlain">
                <a:avLst/>
              </a:prstTxWarp>
              <a:spAutoFit/>
            </a:bodyPr>
            <a:lstStyle/>
            <a:p>
              <a:r>
                <a:rPr lang="bn-BD" sz="3600" dirty="0">
                  <a:ln w="0"/>
                  <a:solidFill>
                    <a:srgbClr val="000099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আম </a:t>
              </a:r>
              <a:endParaRPr lang="en-US" sz="3600" dirty="0">
                <a:ln w="0"/>
                <a:solidFill>
                  <a:srgbClr val="0000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106763" y="4667533"/>
            <a:ext cx="11992472" cy="144655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innerShdw blurRad="114300">
                    <a:prstClr val="black"/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আম গুলিকে ৮, ১২, ১৮ ও ২৪ টি করে ভাগ করলে প্রত্যেক বার ৫ টি করে অবশিষ্ট থাকে । বক্সে কমপক্ষে  কতগুলো আম আছে ? </a:t>
            </a:r>
            <a:endParaRPr lang="en-US" sz="440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innerShdw blurRad="114300">
                  <a:prstClr val="black"/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763" y="334371"/>
            <a:ext cx="3940937" cy="132343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bn-BD" sz="8000" dirty="0">
                <a:ln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8000" dirty="0">
              <a:ln>
                <a:solidFill>
                  <a:schemeClr val="tx1"/>
                </a:solidFill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6553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Box 52">
            <a:extLst>
              <a:ext uri="{FF2B5EF4-FFF2-40B4-BE49-F238E27FC236}">
                <a16:creationId xmlns:a16="http://schemas.microsoft.com/office/drawing/2014/main" id="{4470C3C5-AC8E-47A0-AC4F-366A45EDFABC}"/>
              </a:ext>
            </a:extLst>
          </p:cNvPr>
          <p:cNvSpPr txBox="1"/>
          <p:nvPr/>
        </p:nvSpPr>
        <p:spPr>
          <a:xfrm>
            <a:off x="4446760" y="2636760"/>
            <a:ext cx="17891" cy="49841"/>
          </a:xfrm>
          <a:custGeom>
            <a:avLst/>
            <a:gdLst/>
            <a:ahLst/>
            <a:cxnLst/>
            <a:rect l="l" t="t" r="r" b="b"/>
            <a:pathLst>
              <a:path w="17891" h="49841">
                <a:moveTo>
                  <a:pt x="0" y="0"/>
                </a:moveTo>
                <a:lnTo>
                  <a:pt x="17891" y="12701"/>
                </a:lnTo>
                <a:lnTo>
                  <a:pt x="0" y="49841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A5949BF4-EA25-4C43-84C2-AEF7566903C8}"/>
              </a:ext>
            </a:extLst>
          </p:cNvPr>
          <p:cNvSpPr txBox="1"/>
          <p:nvPr/>
        </p:nvSpPr>
        <p:spPr>
          <a:xfrm>
            <a:off x="7259667" y="2636760"/>
            <a:ext cx="389441" cy="306821"/>
          </a:xfrm>
          <a:custGeom>
            <a:avLst/>
            <a:gdLst/>
            <a:ahLst/>
            <a:cxnLst/>
            <a:rect l="l" t="t" r="r" b="b"/>
            <a:pathLst>
              <a:path w="389441" h="306821">
                <a:moveTo>
                  <a:pt x="0" y="0"/>
                </a:moveTo>
                <a:cubicBezTo>
                  <a:pt x="27410" y="16446"/>
                  <a:pt x="48309" y="41799"/>
                  <a:pt x="62699" y="76061"/>
                </a:cubicBezTo>
                <a:cubicBezTo>
                  <a:pt x="77089" y="110323"/>
                  <a:pt x="87710" y="141158"/>
                  <a:pt x="94562" y="168567"/>
                </a:cubicBezTo>
                <a:lnTo>
                  <a:pt x="104841" y="201458"/>
                </a:lnTo>
                <a:lnTo>
                  <a:pt x="237995" y="201458"/>
                </a:lnTo>
                <a:lnTo>
                  <a:pt x="259017" y="201458"/>
                </a:lnTo>
                <a:lnTo>
                  <a:pt x="351890" y="201458"/>
                </a:lnTo>
                <a:lnTo>
                  <a:pt x="357866" y="213863"/>
                </a:lnTo>
                <a:lnTo>
                  <a:pt x="389441" y="300131"/>
                </a:lnTo>
                <a:lnTo>
                  <a:pt x="337133" y="300131"/>
                </a:lnTo>
                <a:lnTo>
                  <a:pt x="305833" y="300131"/>
                </a:lnTo>
                <a:lnTo>
                  <a:pt x="106896" y="300131"/>
                </a:lnTo>
                <a:lnTo>
                  <a:pt x="106896" y="306821"/>
                </a:lnTo>
                <a:lnTo>
                  <a:pt x="60784" y="211099"/>
                </a:lnTo>
                <a:lnTo>
                  <a:pt x="0" y="111044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E890C00-8807-49F9-A3B7-46B8961F8C0B}"/>
              </a:ext>
            </a:extLst>
          </p:cNvPr>
          <p:cNvSpPr txBox="1"/>
          <p:nvPr/>
        </p:nvSpPr>
        <p:spPr>
          <a:xfrm>
            <a:off x="4847697" y="2838218"/>
            <a:ext cx="334513" cy="98673"/>
          </a:xfrm>
          <a:custGeom>
            <a:avLst/>
            <a:gdLst/>
            <a:ahLst/>
            <a:cxnLst/>
            <a:rect l="l" t="t" r="r" b="b"/>
            <a:pathLst>
              <a:path w="334513" h="98673">
                <a:moveTo>
                  <a:pt x="37550" y="0"/>
                </a:moveTo>
                <a:lnTo>
                  <a:pt x="334513" y="0"/>
                </a:lnTo>
                <a:lnTo>
                  <a:pt x="328656" y="9641"/>
                </a:lnTo>
                <a:lnTo>
                  <a:pt x="285767" y="98673"/>
                </a:lnTo>
                <a:lnTo>
                  <a:pt x="0" y="98673"/>
                </a:lnTo>
                <a:lnTo>
                  <a:pt x="31574" y="12405"/>
                </a:lnTo>
                <a:lnTo>
                  <a:pt x="3755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A89CEAB-85A6-418A-B8FC-95F281651356}"/>
              </a:ext>
            </a:extLst>
          </p:cNvPr>
          <p:cNvSpPr txBox="1"/>
          <p:nvPr/>
        </p:nvSpPr>
        <p:spPr>
          <a:xfrm>
            <a:off x="5334000" y="2838218"/>
            <a:ext cx="571694" cy="1143171"/>
          </a:xfrm>
          <a:custGeom>
            <a:avLst/>
            <a:gdLst/>
            <a:ahLst/>
            <a:cxnLst/>
            <a:rect l="l" t="t" r="r" b="b"/>
            <a:pathLst>
              <a:path w="571694" h="1143171">
                <a:moveTo>
                  <a:pt x="221787" y="0"/>
                </a:moveTo>
                <a:lnTo>
                  <a:pt x="571694" y="0"/>
                </a:lnTo>
                <a:lnTo>
                  <a:pt x="530963" y="22108"/>
                </a:lnTo>
                <a:lnTo>
                  <a:pt x="438165" y="98673"/>
                </a:lnTo>
                <a:lnTo>
                  <a:pt x="190106" y="98673"/>
                </a:lnTo>
                <a:lnTo>
                  <a:pt x="190106" y="1143171"/>
                </a:lnTo>
                <a:lnTo>
                  <a:pt x="156165" y="1102034"/>
                </a:lnTo>
                <a:lnTo>
                  <a:pt x="121002" y="1044154"/>
                </a:lnTo>
                <a:lnTo>
                  <a:pt x="118414" y="1012427"/>
                </a:lnTo>
                <a:cubicBezTo>
                  <a:pt x="113104" y="980221"/>
                  <a:pt x="105138" y="948358"/>
                  <a:pt x="94517" y="916837"/>
                </a:cubicBezTo>
                <a:cubicBezTo>
                  <a:pt x="83896" y="885317"/>
                  <a:pt x="71562" y="855338"/>
                  <a:pt x="57514" y="826901"/>
                </a:cubicBezTo>
                <a:lnTo>
                  <a:pt x="15561" y="755306"/>
                </a:lnTo>
                <a:lnTo>
                  <a:pt x="4721" y="684276"/>
                </a:lnTo>
                <a:cubicBezTo>
                  <a:pt x="1599" y="653537"/>
                  <a:pt x="0" y="622347"/>
                  <a:pt x="0" y="590784"/>
                </a:cubicBezTo>
                <a:lnTo>
                  <a:pt x="979" y="571399"/>
                </a:lnTo>
                <a:lnTo>
                  <a:pt x="39784" y="618506"/>
                </a:lnTo>
                <a:cubicBezTo>
                  <a:pt x="55031" y="639919"/>
                  <a:pt x="69506" y="663303"/>
                  <a:pt x="83211" y="688656"/>
                </a:cubicBezTo>
                <a:lnTo>
                  <a:pt x="83211" y="211291"/>
                </a:lnTo>
                <a:lnTo>
                  <a:pt x="110363" y="154927"/>
                </a:lnTo>
                <a:cubicBezTo>
                  <a:pt x="124440" y="129014"/>
                  <a:pt x="139733" y="103858"/>
                  <a:pt x="156165" y="79534"/>
                </a:cubicBezTo>
                <a:lnTo>
                  <a:pt x="221787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682F9D6-748F-41B2-8EDE-2A1F1F6404E0}"/>
              </a:ext>
            </a:extLst>
          </p:cNvPr>
          <p:cNvSpPr txBox="1"/>
          <p:nvPr/>
        </p:nvSpPr>
        <p:spPr>
          <a:xfrm>
            <a:off x="6591106" y="2838218"/>
            <a:ext cx="427156" cy="1161309"/>
          </a:xfrm>
          <a:custGeom>
            <a:avLst/>
            <a:gdLst/>
            <a:ahLst/>
            <a:cxnLst/>
            <a:rect l="l" t="t" r="r" b="b"/>
            <a:pathLst>
              <a:path w="427156" h="1161309">
                <a:moveTo>
                  <a:pt x="0" y="0"/>
                </a:moveTo>
                <a:lnTo>
                  <a:pt x="349907" y="0"/>
                </a:lnTo>
                <a:lnTo>
                  <a:pt x="415529" y="79534"/>
                </a:lnTo>
                <a:lnTo>
                  <a:pt x="427156" y="98673"/>
                </a:lnTo>
                <a:lnTo>
                  <a:pt x="372373" y="98673"/>
                </a:lnTo>
                <a:lnTo>
                  <a:pt x="372373" y="1154339"/>
                </a:lnTo>
                <a:lnTo>
                  <a:pt x="366623" y="1161309"/>
                </a:lnTo>
                <a:lnTo>
                  <a:pt x="308647" y="1118295"/>
                </a:lnTo>
                <a:cubicBezTo>
                  <a:pt x="297683" y="1081293"/>
                  <a:pt x="284664" y="1046431"/>
                  <a:pt x="269588" y="1013711"/>
                </a:cubicBezTo>
                <a:lnTo>
                  <a:pt x="236548" y="954734"/>
                </a:lnTo>
                <a:lnTo>
                  <a:pt x="289200" y="857728"/>
                </a:lnTo>
                <a:cubicBezTo>
                  <a:pt x="323904" y="775681"/>
                  <a:pt x="343094" y="685473"/>
                  <a:pt x="343094" y="590784"/>
                </a:cubicBezTo>
                <a:cubicBezTo>
                  <a:pt x="343094" y="448750"/>
                  <a:pt x="299916" y="316801"/>
                  <a:pt x="225970" y="207347"/>
                </a:cubicBezTo>
                <a:lnTo>
                  <a:pt x="207311" y="184732"/>
                </a:lnTo>
                <a:lnTo>
                  <a:pt x="263421" y="154177"/>
                </a:lnTo>
                <a:lnTo>
                  <a:pt x="263421" y="98673"/>
                </a:lnTo>
                <a:lnTo>
                  <a:pt x="133530" y="98673"/>
                </a:lnTo>
                <a:lnTo>
                  <a:pt x="40731" y="22108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1F01BB9-AA4E-4322-A824-540B165E3757}"/>
              </a:ext>
            </a:extLst>
          </p:cNvPr>
          <p:cNvSpPr txBox="1"/>
          <p:nvPr/>
        </p:nvSpPr>
        <p:spPr>
          <a:xfrm>
            <a:off x="7805128" y="2838218"/>
            <a:ext cx="740934" cy="98673"/>
          </a:xfrm>
          <a:custGeom>
            <a:avLst/>
            <a:gdLst/>
            <a:ahLst/>
            <a:cxnLst/>
            <a:rect l="l" t="t" r="r" b="b"/>
            <a:pathLst>
              <a:path w="740934" h="98673">
                <a:moveTo>
                  <a:pt x="0" y="0"/>
                </a:moveTo>
                <a:lnTo>
                  <a:pt x="662818" y="0"/>
                </a:lnTo>
                <a:lnTo>
                  <a:pt x="740934" y="98673"/>
                </a:lnTo>
                <a:lnTo>
                  <a:pt x="31101" y="98673"/>
                </a:lnTo>
                <a:lnTo>
                  <a:pt x="19259" y="5262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A970A70-E633-4833-9765-AE88C822CF3E}"/>
              </a:ext>
            </a:extLst>
          </p:cNvPr>
          <p:cNvSpPr txBox="1"/>
          <p:nvPr/>
        </p:nvSpPr>
        <p:spPr>
          <a:xfrm>
            <a:off x="3830054" y="2840274"/>
            <a:ext cx="486447" cy="827719"/>
          </a:xfrm>
          <a:custGeom>
            <a:avLst/>
            <a:gdLst/>
            <a:ahLst/>
            <a:cxnLst/>
            <a:rect l="l" t="t" r="r" b="b"/>
            <a:pathLst>
              <a:path w="486447" h="827719">
                <a:moveTo>
                  <a:pt x="222014" y="0"/>
                </a:moveTo>
                <a:cubicBezTo>
                  <a:pt x="261757" y="0"/>
                  <a:pt x="292250" y="10621"/>
                  <a:pt x="313492" y="31863"/>
                </a:cubicBezTo>
                <a:cubicBezTo>
                  <a:pt x="334734" y="53105"/>
                  <a:pt x="345355" y="78116"/>
                  <a:pt x="345355" y="106895"/>
                </a:cubicBezTo>
                <a:cubicBezTo>
                  <a:pt x="345355" y="132934"/>
                  <a:pt x="337133" y="155204"/>
                  <a:pt x="320687" y="173705"/>
                </a:cubicBezTo>
                <a:cubicBezTo>
                  <a:pt x="304242" y="192207"/>
                  <a:pt x="274777" y="202828"/>
                  <a:pt x="232293" y="205569"/>
                </a:cubicBezTo>
                <a:cubicBezTo>
                  <a:pt x="241886" y="226125"/>
                  <a:pt x="253192" y="241886"/>
                  <a:pt x="266211" y="252849"/>
                </a:cubicBezTo>
                <a:cubicBezTo>
                  <a:pt x="279231" y="263813"/>
                  <a:pt x="293278" y="271693"/>
                  <a:pt x="308353" y="276490"/>
                </a:cubicBezTo>
                <a:cubicBezTo>
                  <a:pt x="323428" y="281286"/>
                  <a:pt x="339188" y="284370"/>
                  <a:pt x="355634" y="285740"/>
                </a:cubicBezTo>
                <a:cubicBezTo>
                  <a:pt x="372079" y="287111"/>
                  <a:pt x="388525" y="287796"/>
                  <a:pt x="404970" y="287796"/>
                </a:cubicBezTo>
                <a:cubicBezTo>
                  <a:pt x="419360" y="287796"/>
                  <a:pt x="434093" y="285740"/>
                  <a:pt x="449168" y="281629"/>
                </a:cubicBezTo>
                <a:lnTo>
                  <a:pt x="486447" y="266718"/>
                </a:lnTo>
                <a:lnTo>
                  <a:pt x="465542" y="403692"/>
                </a:lnTo>
                <a:lnTo>
                  <a:pt x="463871" y="436789"/>
                </a:lnTo>
                <a:lnTo>
                  <a:pt x="431694" y="454307"/>
                </a:lnTo>
                <a:cubicBezTo>
                  <a:pt x="374135" y="485827"/>
                  <a:pt x="312464" y="519404"/>
                  <a:pt x="246682" y="555036"/>
                </a:cubicBezTo>
                <a:cubicBezTo>
                  <a:pt x="319317" y="582445"/>
                  <a:pt x="384413" y="618762"/>
                  <a:pt x="441973" y="663987"/>
                </a:cubicBezTo>
                <a:lnTo>
                  <a:pt x="460898" y="681792"/>
                </a:lnTo>
                <a:lnTo>
                  <a:pt x="465542" y="773764"/>
                </a:lnTo>
                <a:lnTo>
                  <a:pt x="473777" y="827719"/>
                </a:lnTo>
                <a:lnTo>
                  <a:pt x="418589" y="781161"/>
                </a:lnTo>
                <a:cubicBezTo>
                  <a:pt x="392722" y="762660"/>
                  <a:pt x="364542" y="745530"/>
                  <a:pt x="334049" y="729769"/>
                </a:cubicBezTo>
                <a:cubicBezTo>
                  <a:pt x="273064" y="698249"/>
                  <a:pt x="201457" y="682488"/>
                  <a:pt x="119230" y="682488"/>
                </a:cubicBezTo>
                <a:lnTo>
                  <a:pt x="0" y="532423"/>
                </a:lnTo>
                <a:lnTo>
                  <a:pt x="316576" y="357690"/>
                </a:lnTo>
                <a:lnTo>
                  <a:pt x="314520" y="357690"/>
                </a:lnTo>
                <a:cubicBezTo>
                  <a:pt x="276147" y="357690"/>
                  <a:pt x="241200" y="351865"/>
                  <a:pt x="209680" y="340216"/>
                </a:cubicBezTo>
                <a:cubicBezTo>
                  <a:pt x="178159" y="328567"/>
                  <a:pt x="151093" y="312807"/>
                  <a:pt x="128480" y="292935"/>
                </a:cubicBezTo>
                <a:cubicBezTo>
                  <a:pt x="105868" y="273064"/>
                  <a:pt x="88052" y="250794"/>
                  <a:pt x="75032" y="226125"/>
                </a:cubicBezTo>
                <a:cubicBezTo>
                  <a:pt x="62013" y="201457"/>
                  <a:pt x="55503" y="176789"/>
                  <a:pt x="55503" y="152121"/>
                </a:cubicBezTo>
                <a:cubicBezTo>
                  <a:pt x="55503" y="131564"/>
                  <a:pt x="59957" y="112377"/>
                  <a:pt x="68865" y="94561"/>
                </a:cubicBezTo>
                <a:cubicBezTo>
                  <a:pt x="77773" y="76745"/>
                  <a:pt x="89765" y="60642"/>
                  <a:pt x="104840" y="46253"/>
                </a:cubicBezTo>
                <a:cubicBezTo>
                  <a:pt x="119915" y="31863"/>
                  <a:pt x="137388" y="20557"/>
                  <a:pt x="157260" y="12334"/>
                </a:cubicBezTo>
                <a:cubicBezTo>
                  <a:pt x="177132" y="4111"/>
                  <a:pt x="198716" y="0"/>
                  <a:pt x="222014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0AF6445-517D-4F1D-89BC-808AECBCBEBE}"/>
              </a:ext>
            </a:extLst>
          </p:cNvPr>
          <p:cNvSpPr txBox="1"/>
          <p:nvPr/>
        </p:nvSpPr>
        <p:spPr>
          <a:xfrm>
            <a:off x="7899498" y="3045841"/>
            <a:ext cx="508835" cy="1001120"/>
          </a:xfrm>
          <a:custGeom>
            <a:avLst/>
            <a:gdLst/>
            <a:ahLst/>
            <a:cxnLst/>
            <a:rect l="l" t="t" r="r" b="b"/>
            <a:pathLst>
              <a:path w="508835" h="1001120">
                <a:moveTo>
                  <a:pt x="311488" y="0"/>
                </a:moveTo>
                <a:lnTo>
                  <a:pt x="508835" y="106895"/>
                </a:lnTo>
                <a:cubicBezTo>
                  <a:pt x="452646" y="175418"/>
                  <a:pt x="415301" y="246682"/>
                  <a:pt x="396799" y="320687"/>
                </a:cubicBezTo>
                <a:cubicBezTo>
                  <a:pt x="378298" y="394692"/>
                  <a:pt x="369048" y="469382"/>
                  <a:pt x="369048" y="544757"/>
                </a:cubicBezTo>
                <a:cubicBezTo>
                  <a:pt x="369048" y="580389"/>
                  <a:pt x="370761" y="615678"/>
                  <a:pt x="374187" y="650625"/>
                </a:cubicBezTo>
                <a:cubicBezTo>
                  <a:pt x="377613" y="685572"/>
                  <a:pt x="383095" y="721204"/>
                  <a:pt x="390632" y="757521"/>
                </a:cubicBezTo>
                <a:cubicBezTo>
                  <a:pt x="398170" y="793838"/>
                  <a:pt x="407420" y="831868"/>
                  <a:pt x="418384" y="871611"/>
                </a:cubicBezTo>
                <a:cubicBezTo>
                  <a:pt x="429348" y="911355"/>
                  <a:pt x="442367" y="954524"/>
                  <a:pt x="457442" y="1001120"/>
                </a:cubicBezTo>
                <a:lnTo>
                  <a:pt x="377270" y="964117"/>
                </a:lnTo>
                <a:cubicBezTo>
                  <a:pt x="337527" y="873667"/>
                  <a:pt x="305321" y="783902"/>
                  <a:pt x="280653" y="694822"/>
                </a:cubicBezTo>
                <a:cubicBezTo>
                  <a:pt x="255985" y="605742"/>
                  <a:pt x="243651" y="515977"/>
                  <a:pt x="243651" y="425527"/>
                </a:cubicBezTo>
                <a:cubicBezTo>
                  <a:pt x="243651" y="389895"/>
                  <a:pt x="245706" y="354606"/>
                  <a:pt x="249818" y="319659"/>
                </a:cubicBezTo>
                <a:cubicBezTo>
                  <a:pt x="253929" y="284712"/>
                  <a:pt x="261467" y="250794"/>
                  <a:pt x="272430" y="217903"/>
                </a:cubicBezTo>
                <a:cubicBezTo>
                  <a:pt x="228576" y="252164"/>
                  <a:pt x="188147" y="290194"/>
                  <a:pt x="151145" y="331993"/>
                </a:cubicBezTo>
                <a:cubicBezTo>
                  <a:pt x="114142" y="373792"/>
                  <a:pt x="77825" y="415249"/>
                  <a:pt x="42193" y="456362"/>
                </a:cubicBezTo>
                <a:lnTo>
                  <a:pt x="118" y="504671"/>
                </a:lnTo>
                <a:lnTo>
                  <a:pt x="6254" y="383159"/>
                </a:lnTo>
                <a:lnTo>
                  <a:pt x="0" y="259309"/>
                </a:lnTo>
                <a:lnTo>
                  <a:pt x="98724" y="158288"/>
                </a:lnTo>
                <a:cubicBezTo>
                  <a:pt x="163821" y="93876"/>
                  <a:pt x="234743" y="41113"/>
                  <a:pt x="311488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FD8A2B9-0814-4A11-B11F-42BCB0503399}"/>
              </a:ext>
            </a:extLst>
          </p:cNvPr>
          <p:cNvSpPr txBox="1"/>
          <p:nvPr/>
        </p:nvSpPr>
        <p:spPr>
          <a:xfrm>
            <a:off x="7686784" y="3062151"/>
            <a:ext cx="47516" cy="478599"/>
          </a:xfrm>
          <a:custGeom>
            <a:avLst/>
            <a:gdLst/>
            <a:ahLst/>
            <a:cxnLst/>
            <a:rect l="l" t="t" r="r" b="b"/>
            <a:pathLst>
              <a:path w="47516" h="478599">
                <a:moveTo>
                  <a:pt x="0" y="0"/>
                </a:moveTo>
                <a:lnTo>
                  <a:pt x="17328" y="67390"/>
                </a:lnTo>
                <a:cubicBezTo>
                  <a:pt x="37122" y="164119"/>
                  <a:pt x="47516" y="264271"/>
                  <a:pt x="47516" y="366851"/>
                </a:cubicBezTo>
                <a:lnTo>
                  <a:pt x="41873" y="478599"/>
                </a:lnTo>
                <a:lnTo>
                  <a:pt x="0" y="44211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2562B44-73C6-4280-9FE8-107E5C5C1ECC}"/>
              </a:ext>
            </a:extLst>
          </p:cNvPr>
          <p:cNvSpPr txBox="1"/>
          <p:nvPr/>
        </p:nvSpPr>
        <p:spPr>
          <a:xfrm>
            <a:off x="4775838" y="3253465"/>
            <a:ext cx="269843" cy="398804"/>
          </a:xfrm>
          <a:custGeom>
            <a:avLst/>
            <a:gdLst/>
            <a:ahLst/>
            <a:cxnLst/>
            <a:rect l="l" t="t" r="r" b="b"/>
            <a:pathLst>
              <a:path w="269843" h="398804">
                <a:moveTo>
                  <a:pt x="252850" y="0"/>
                </a:moveTo>
                <a:lnTo>
                  <a:pt x="267082" y="2239"/>
                </a:lnTo>
                <a:lnTo>
                  <a:pt x="259659" y="50879"/>
                </a:lnTo>
                <a:cubicBezTo>
                  <a:pt x="255496" y="91865"/>
                  <a:pt x="253364" y="133451"/>
                  <a:pt x="253364" y="175535"/>
                </a:cubicBezTo>
                <a:cubicBezTo>
                  <a:pt x="253364" y="217619"/>
                  <a:pt x="255496" y="259205"/>
                  <a:pt x="259659" y="300191"/>
                </a:cubicBezTo>
                <a:lnTo>
                  <a:pt x="269843" y="366919"/>
                </a:lnTo>
                <a:lnTo>
                  <a:pt x="236404" y="387497"/>
                </a:lnTo>
                <a:cubicBezTo>
                  <a:pt x="217218" y="395035"/>
                  <a:pt x="198716" y="398804"/>
                  <a:pt x="180901" y="398804"/>
                </a:cubicBezTo>
                <a:cubicBezTo>
                  <a:pt x="153491" y="398804"/>
                  <a:pt x="128480" y="393664"/>
                  <a:pt x="105868" y="383386"/>
                </a:cubicBezTo>
                <a:cubicBezTo>
                  <a:pt x="83255" y="373108"/>
                  <a:pt x="64069" y="359060"/>
                  <a:pt x="48309" y="341244"/>
                </a:cubicBezTo>
                <a:cubicBezTo>
                  <a:pt x="32548" y="323428"/>
                  <a:pt x="20557" y="303557"/>
                  <a:pt x="12334" y="281629"/>
                </a:cubicBezTo>
                <a:cubicBezTo>
                  <a:pt x="4111" y="259702"/>
                  <a:pt x="0" y="236404"/>
                  <a:pt x="0" y="211736"/>
                </a:cubicBezTo>
                <a:cubicBezTo>
                  <a:pt x="0" y="177475"/>
                  <a:pt x="6852" y="146982"/>
                  <a:pt x="20557" y="120258"/>
                </a:cubicBezTo>
                <a:cubicBezTo>
                  <a:pt x="34261" y="93534"/>
                  <a:pt x="52762" y="71264"/>
                  <a:pt x="76060" y="53448"/>
                </a:cubicBezTo>
                <a:cubicBezTo>
                  <a:pt x="99358" y="35632"/>
                  <a:pt x="126425" y="22270"/>
                  <a:pt x="157260" y="13362"/>
                </a:cubicBezTo>
                <a:cubicBezTo>
                  <a:pt x="188095" y="4454"/>
                  <a:pt x="219959" y="0"/>
                  <a:pt x="252850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E4A4D5A-D131-4B33-B600-82DB35184B81}"/>
              </a:ext>
            </a:extLst>
          </p:cNvPr>
          <p:cNvSpPr txBox="1"/>
          <p:nvPr/>
        </p:nvSpPr>
        <p:spPr>
          <a:xfrm>
            <a:off x="7336075" y="3914421"/>
            <a:ext cx="30486" cy="91426"/>
          </a:xfrm>
          <a:custGeom>
            <a:avLst/>
            <a:gdLst/>
            <a:ahLst/>
            <a:cxnLst/>
            <a:rect l="l" t="t" r="r" b="b"/>
            <a:pathLst>
              <a:path w="30486" h="91426">
                <a:moveTo>
                  <a:pt x="30486" y="0"/>
                </a:moveTo>
                <a:lnTo>
                  <a:pt x="30486" y="91426"/>
                </a:lnTo>
                <a:lnTo>
                  <a:pt x="0" y="63285"/>
                </a:lnTo>
                <a:lnTo>
                  <a:pt x="30486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438ED6C-978E-415F-A430-D48406204122}"/>
              </a:ext>
            </a:extLst>
          </p:cNvPr>
          <p:cNvSpPr txBox="1"/>
          <p:nvPr/>
        </p:nvSpPr>
        <p:spPr>
          <a:xfrm>
            <a:off x="5637169" y="3921279"/>
            <a:ext cx="201248" cy="125682"/>
          </a:xfrm>
          <a:custGeom>
            <a:avLst/>
            <a:gdLst/>
            <a:ahLst/>
            <a:cxnLst/>
            <a:rect l="l" t="t" r="r" b="b"/>
            <a:pathLst>
              <a:path w="201248" h="125682">
                <a:moveTo>
                  <a:pt x="135199" y="0"/>
                </a:moveTo>
                <a:lnTo>
                  <a:pt x="201248" y="54495"/>
                </a:lnTo>
                <a:lnTo>
                  <a:pt x="179102" y="74289"/>
                </a:lnTo>
                <a:cubicBezTo>
                  <a:pt x="163856" y="85938"/>
                  <a:pt x="148695" y="95532"/>
                  <a:pt x="133620" y="103069"/>
                </a:cubicBezTo>
                <a:cubicBezTo>
                  <a:pt x="103470" y="118144"/>
                  <a:pt x="83598" y="125682"/>
                  <a:pt x="74005" y="125682"/>
                </a:cubicBezTo>
                <a:lnTo>
                  <a:pt x="0" y="66067"/>
                </a:lnTo>
                <a:cubicBezTo>
                  <a:pt x="32206" y="61956"/>
                  <a:pt x="61328" y="52962"/>
                  <a:pt x="87367" y="39086"/>
                </a:cubicBezTo>
                <a:lnTo>
                  <a:pt x="135199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D9ADB97-77F3-4DD8-A845-6EE8C7045D14}"/>
              </a:ext>
            </a:extLst>
          </p:cNvPr>
          <p:cNvSpPr txBox="1"/>
          <p:nvPr/>
        </p:nvSpPr>
        <p:spPr>
          <a:xfrm>
            <a:off x="4290952" y="2649461"/>
            <a:ext cx="594295" cy="1360499"/>
          </a:xfrm>
          <a:custGeom>
            <a:avLst/>
            <a:gdLst/>
            <a:ahLst/>
            <a:cxnLst/>
            <a:rect l="l" t="t" r="r" b="b"/>
            <a:pathLst>
              <a:path w="594295" h="1360499">
                <a:moveTo>
                  <a:pt x="173699" y="0"/>
                </a:moveTo>
                <a:lnTo>
                  <a:pt x="197436" y="16850"/>
                </a:lnTo>
                <a:cubicBezTo>
                  <a:pt x="208742" y="29013"/>
                  <a:pt x="217479" y="43488"/>
                  <a:pt x="223646" y="60276"/>
                </a:cubicBezTo>
                <a:cubicBezTo>
                  <a:pt x="235980" y="93853"/>
                  <a:pt x="245573" y="125716"/>
                  <a:pt x="252426" y="155866"/>
                </a:cubicBezTo>
                <a:lnTo>
                  <a:pt x="260648" y="188757"/>
                </a:lnTo>
                <a:lnTo>
                  <a:pt x="353322" y="188757"/>
                </a:lnTo>
                <a:lnTo>
                  <a:pt x="361377" y="188757"/>
                </a:lnTo>
                <a:lnTo>
                  <a:pt x="594295" y="188757"/>
                </a:lnTo>
                <a:lnTo>
                  <a:pt x="588319" y="201162"/>
                </a:lnTo>
                <a:lnTo>
                  <a:pt x="556745" y="287430"/>
                </a:lnTo>
                <a:lnTo>
                  <a:pt x="441549" y="287430"/>
                </a:lnTo>
                <a:lnTo>
                  <a:pt x="421160" y="287430"/>
                </a:lnTo>
                <a:lnTo>
                  <a:pt x="262704" y="287430"/>
                </a:lnTo>
                <a:lnTo>
                  <a:pt x="262704" y="1360499"/>
                </a:lnTo>
                <a:lnTo>
                  <a:pt x="194866" y="1282383"/>
                </a:lnTo>
                <a:lnTo>
                  <a:pt x="184588" y="1261826"/>
                </a:lnTo>
                <a:lnTo>
                  <a:pt x="186644" y="1261826"/>
                </a:lnTo>
                <a:cubicBezTo>
                  <a:pt x="174309" y="1237158"/>
                  <a:pt x="155466" y="1203239"/>
                  <a:pt x="130112" y="1160070"/>
                </a:cubicBezTo>
                <a:cubicBezTo>
                  <a:pt x="104759" y="1116900"/>
                  <a:pt x="70840" y="1074073"/>
                  <a:pt x="28356" y="1031589"/>
                </a:cubicBezTo>
                <a:lnTo>
                  <a:pt x="12879" y="1018532"/>
                </a:lnTo>
                <a:lnTo>
                  <a:pt x="4644" y="964577"/>
                </a:lnTo>
                <a:lnTo>
                  <a:pt x="0" y="872605"/>
                </a:lnTo>
                <a:lnTo>
                  <a:pt x="67928" y="936514"/>
                </a:lnTo>
                <a:cubicBezTo>
                  <a:pt x="97050" y="968377"/>
                  <a:pt x="126344" y="1004866"/>
                  <a:pt x="155808" y="1045979"/>
                </a:cubicBezTo>
                <a:lnTo>
                  <a:pt x="155808" y="544391"/>
                </a:lnTo>
                <a:lnTo>
                  <a:pt x="2973" y="627602"/>
                </a:lnTo>
                <a:lnTo>
                  <a:pt x="4644" y="594505"/>
                </a:lnTo>
                <a:lnTo>
                  <a:pt x="25549" y="457531"/>
                </a:lnTo>
                <a:lnTo>
                  <a:pt x="34523" y="453941"/>
                </a:lnTo>
                <a:cubicBezTo>
                  <a:pt x="66043" y="437495"/>
                  <a:pt x="95508" y="419679"/>
                  <a:pt x="122917" y="400493"/>
                </a:cubicBezTo>
                <a:cubicBezTo>
                  <a:pt x="127029" y="397752"/>
                  <a:pt x="131140" y="395354"/>
                  <a:pt x="135251" y="393298"/>
                </a:cubicBezTo>
                <a:cubicBezTo>
                  <a:pt x="139363" y="391242"/>
                  <a:pt x="146215" y="387474"/>
                  <a:pt x="155808" y="381992"/>
                </a:cubicBezTo>
                <a:lnTo>
                  <a:pt x="155808" y="37140"/>
                </a:lnTo>
                <a:lnTo>
                  <a:pt x="173699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A16C79F-4C1E-429C-A233-FEF522AE4108}"/>
              </a:ext>
            </a:extLst>
          </p:cNvPr>
          <p:cNvSpPr txBox="1"/>
          <p:nvPr/>
        </p:nvSpPr>
        <p:spPr>
          <a:xfrm>
            <a:off x="6941013" y="2747802"/>
            <a:ext cx="425548" cy="1229904"/>
          </a:xfrm>
          <a:custGeom>
            <a:avLst/>
            <a:gdLst/>
            <a:ahLst/>
            <a:cxnLst/>
            <a:rect l="l" t="t" r="r" b="b"/>
            <a:pathLst>
              <a:path w="425548" h="1229904">
                <a:moveTo>
                  <a:pt x="318652" y="0"/>
                </a:moveTo>
                <a:lnTo>
                  <a:pt x="379436" y="100055"/>
                </a:lnTo>
                <a:lnTo>
                  <a:pt x="425548" y="195777"/>
                </a:lnTo>
                <a:lnTo>
                  <a:pt x="425548" y="1166619"/>
                </a:lnTo>
                <a:lnTo>
                  <a:pt x="395062" y="1229904"/>
                </a:lnTo>
                <a:lnTo>
                  <a:pt x="318652" y="1159372"/>
                </a:lnTo>
                <a:lnTo>
                  <a:pt x="318652" y="349431"/>
                </a:lnTo>
                <a:cubicBezTo>
                  <a:pt x="318652" y="339838"/>
                  <a:pt x="314884" y="326818"/>
                  <a:pt x="307346" y="310373"/>
                </a:cubicBezTo>
                <a:cubicBezTo>
                  <a:pt x="299809" y="293927"/>
                  <a:pt x="290558" y="277482"/>
                  <a:pt x="279594" y="261036"/>
                </a:cubicBezTo>
                <a:cubicBezTo>
                  <a:pt x="268631" y="244591"/>
                  <a:pt x="257324" y="229516"/>
                  <a:pt x="245675" y="215811"/>
                </a:cubicBezTo>
                <a:cubicBezTo>
                  <a:pt x="234026" y="202106"/>
                  <a:pt x="223406" y="193198"/>
                  <a:pt x="213812" y="189087"/>
                </a:cubicBezTo>
                <a:lnTo>
                  <a:pt x="199255" y="189087"/>
                </a:lnTo>
                <a:lnTo>
                  <a:pt x="123362" y="189087"/>
                </a:lnTo>
                <a:lnTo>
                  <a:pt x="77249" y="189087"/>
                </a:lnTo>
                <a:lnTo>
                  <a:pt x="65622" y="169948"/>
                </a:lnTo>
                <a:lnTo>
                  <a:pt x="0" y="90414"/>
                </a:lnTo>
                <a:lnTo>
                  <a:pt x="45246" y="90414"/>
                </a:lnTo>
                <a:lnTo>
                  <a:pt x="119083" y="90414"/>
                </a:lnTo>
                <a:lnTo>
                  <a:pt x="230258" y="90414"/>
                </a:lnTo>
                <a:cubicBezTo>
                  <a:pt x="256297" y="109600"/>
                  <a:pt x="275826" y="124675"/>
                  <a:pt x="288845" y="135639"/>
                </a:cubicBezTo>
                <a:cubicBezTo>
                  <a:pt x="301864" y="146603"/>
                  <a:pt x="311800" y="159622"/>
                  <a:pt x="318652" y="174697"/>
                </a:cubicBezTo>
                <a:lnTo>
                  <a:pt x="318652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859B2D8-6936-45FA-826F-C5E8A6C51D8C}"/>
              </a:ext>
            </a:extLst>
          </p:cNvPr>
          <p:cNvSpPr txBox="1"/>
          <p:nvPr/>
        </p:nvSpPr>
        <p:spPr>
          <a:xfrm>
            <a:off x="5133464" y="2838218"/>
            <a:ext cx="422325" cy="211291"/>
          </a:xfrm>
          <a:custGeom>
            <a:avLst/>
            <a:gdLst/>
            <a:ahLst/>
            <a:cxnLst/>
            <a:rect l="l" t="t" r="r" b="b"/>
            <a:pathLst>
              <a:path w="422325" h="211291">
                <a:moveTo>
                  <a:pt x="48746" y="0"/>
                </a:moveTo>
                <a:lnTo>
                  <a:pt x="422325" y="0"/>
                </a:lnTo>
                <a:lnTo>
                  <a:pt x="356703" y="79534"/>
                </a:lnTo>
                <a:cubicBezTo>
                  <a:pt x="340271" y="103858"/>
                  <a:pt x="324978" y="129014"/>
                  <a:pt x="310901" y="154927"/>
                </a:cubicBezTo>
                <a:lnTo>
                  <a:pt x="283749" y="211291"/>
                </a:lnTo>
                <a:lnTo>
                  <a:pt x="283749" y="98673"/>
                </a:lnTo>
                <a:lnTo>
                  <a:pt x="0" y="98673"/>
                </a:lnTo>
                <a:lnTo>
                  <a:pt x="42889" y="9641"/>
                </a:lnTo>
                <a:lnTo>
                  <a:pt x="48746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3BBCDD4-4086-4F8E-84B3-7B29488490FA}"/>
              </a:ext>
            </a:extLst>
          </p:cNvPr>
          <p:cNvSpPr txBox="1"/>
          <p:nvPr/>
        </p:nvSpPr>
        <p:spPr>
          <a:xfrm>
            <a:off x="5772167" y="2838216"/>
            <a:ext cx="952471" cy="1137558"/>
          </a:xfrm>
          <a:custGeom>
            <a:avLst/>
            <a:gdLst/>
            <a:ahLst/>
            <a:cxnLst/>
            <a:rect l="l" t="t" r="r" b="b"/>
            <a:pathLst>
              <a:path w="952471" h="1137558">
                <a:moveTo>
                  <a:pt x="133529" y="0"/>
                </a:moveTo>
                <a:lnTo>
                  <a:pt x="344370" y="0"/>
                </a:lnTo>
                <a:lnTo>
                  <a:pt x="354258" y="0"/>
                </a:lnTo>
                <a:lnTo>
                  <a:pt x="818941" y="0"/>
                </a:lnTo>
                <a:lnTo>
                  <a:pt x="859672" y="22108"/>
                </a:lnTo>
                <a:lnTo>
                  <a:pt x="952471" y="98673"/>
                </a:lnTo>
                <a:lnTo>
                  <a:pt x="432374" y="98673"/>
                </a:lnTo>
                <a:lnTo>
                  <a:pt x="412208" y="98673"/>
                </a:lnTo>
                <a:lnTo>
                  <a:pt x="296699" y="98673"/>
                </a:lnTo>
                <a:cubicBezTo>
                  <a:pt x="266549" y="100044"/>
                  <a:pt x="241195" y="108951"/>
                  <a:pt x="220638" y="125397"/>
                </a:cubicBezTo>
                <a:cubicBezTo>
                  <a:pt x="200081" y="141843"/>
                  <a:pt x="183293" y="161714"/>
                  <a:pt x="170274" y="185012"/>
                </a:cubicBezTo>
                <a:cubicBezTo>
                  <a:pt x="157255" y="208310"/>
                  <a:pt x="148004" y="234006"/>
                  <a:pt x="142522" y="262100"/>
                </a:cubicBezTo>
                <a:cubicBezTo>
                  <a:pt x="137040" y="290195"/>
                  <a:pt x="134299" y="317261"/>
                  <a:pt x="134299" y="343300"/>
                </a:cubicBezTo>
                <a:cubicBezTo>
                  <a:pt x="134299" y="369339"/>
                  <a:pt x="137383" y="398804"/>
                  <a:pt x="143550" y="431695"/>
                </a:cubicBezTo>
                <a:cubicBezTo>
                  <a:pt x="149717" y="464586"/>
                  <a:pt x="156912" y="500903"/>
                  <a:pt x="165135" y="540646"/>
                </a:cubicBezTo>
                <a:cubicBezTo>
                  <a:pt x="176099" y="585871"/>
                  <a:pt x="186377" y="633152"/>
                  <a:pt x="195970" y="682489"/>
                </a:cubicBezTo>
                <a:cubicBezTo>
                  <a:pt x="205563" y="731825"/>
                  <a:pt x="210360" y="781162"/>
                  <a:pt x="210360" y="830498"/>
                </a:cubicBezTo>
                <a:cubicBezTo>
                  <a:pt x="210360" y="894910"/>
                  <a:pt x="198026" y="950756"/>
                  <a:pt x="173357" y="998037"/>
                </a:cubicBezTo>
                <a:cubicBezTo>
                  <a:pt x="148689" y="1045318"/>
                  <a:pt x="120937" y="1084718"/>
                  <a:pt x="90102" y="1116239"/>
                </a:cubicBezTo>
                <a:lnTo>
                  <a:pt x="66252" y="1137558"/>
                </a:lnTo>
                <a:lnTo>
                  <a:pt x="203" y="1083063"/>
                </a:lnTo>
                <a:lnTo>
                  <a:pt x="21237" y="1065875"/>
                </a:lnTo>
                <a:cubicBezTo>
                  <a:pt x="60980" y="1018594"/>
                  <a:pt x="80852" y="960007"/>
                  <a:pt x="80852" y="890113"/>
                </a:cubicBezTo>
                <a:cubicBezTo>
                  <a:pt x="80852" y="859963"/>
                  <a:pt x="77083" y="820562"/>
                  <a:pt x="69545" y="771911"/>
                </a:cubicBezTo>
                <a:cubicBezTo>
                  <a:pt x="62008" y="723260"/>
                  <a:pt x="52757" y="674266"/>
                  <a:pt x="41793" y="624929"/>
                </a:cubicBezTo>
                <a:cubicBezTo>
                  <a:pt x="33571" y="582445"/>
                  <a:pt x="26033" y="542017"/>
                  <a:pt x="19181" y="503644"/>
                </a:cubicBezTo>
                <a:cubicBezTo>
                  <a:pt x="12329" y="465271"/>
                  <a:pt x="8902" y="435121"/>
                  <a:pt x="8902" y="413193"/>
                </a:cubicBezTo>
                <a:cubicBezTo>
                  <a:pt x="8902" y="354264"/>
                  <a:pt x="19866" y="297047"/>
                  <a:pt x="41793" y="241543"/>
                </a:cubicBezTo>
                <a:cubicBezTo>
                  <a:pt x="63721" y="186040"/>
                  <a:pt x="96612" y="138416"/>
                  <a:pt x="140466" y="98673"/>
                </a:cubicBezTo>
                <a:lnTo>
                  <a:pt x="0" y="98673"/>
                </a:lnTo>
                <a:lnTo>
                  <a:pt x="92798" y="22108"/>
                </a:lnTo>
                <a:lnTo>
                  <a:pt x="133529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BF640E7-A13D-4756-8D74-8C547652873B}"/>
              </a:ext>
            </a:extLst>
          </p:cNvPr>
          <p:cNvSpPr txBox="1"/>
          <p:nvPr/>
        </p:nvSpPr>
        <p:spPr>
          <a:xfrm>
            <a:off x="7611557" y="2838216"/>
            <a:ext cx="294195" cy="791440"/>
          </a:xfrm>
          <a:custGeom>
            <a:avLst/>
            <a:gdLst/>
            <a:ahLst/>
            <a:cxnLst/>
            <a:rect l="l" t="t" r="r" b="b"/>
            <a:pathLst>
              <a:path w="294195" h="791440">
                <a:moveTo>
                  <a:pt x="0" y="0"/>
                </a:moveTo>
                <a:lnTo>
                  <a:pt x="193573" y="0"/>
                </a:lnTo>
                <a:lnTo>
                  <a:pt x="212832" y="52620"/>
                </a:lnTo>
                <a:lnTo>
                  <a:pt x="224674" y="98673"/>
                </a:lnTo>
                <a:lnTo>
                  <a:pt x="184180" y="98673"/>
                </a:lnTo>
                <a:lnTo>
                  <a:pt x="184180" y="579704"/>
                </a:lnTo>
                <a:cubicBezTo>
                  <a:pt x="219127" y="540646"/>
                  <a:pt x="253474" y="503301"/>
                  <a:pt x="287222" y="467669"/>
                </a:cubicBezTo>
                <a:lnTo>
                  <a:pt x="287941" y="466934"/>
                </a:lnTo>
                <a:lnTo>
                  <a:pt x="294195" y="590784"/>
                </a:lnTo>
                <a:lnTo>
                  <a:pt x="288059" y="712296"/>
                </a:lnTo>
                <a:lnTo>
                  <a:pt x="219127" y="791440"/>
                </a:lnTo>
                <a:lnTo>
                  <a:pt x="117102" y="702532"/>
                </a:lnTo>
                <a:lnTo>
                  <a:pt x="122745" y="590784"/>
                </a:lnTo>
                <a:cubicBezTo>
                  <a:pt x="122745" y="488204"/>
                  <a:pt x="112351" y="388052"/>
                  <a:pt x="92557" y="291323"/>
                </a:cubicBezTo>
                <a:lnTo>
                  <a:pt x="75229" y="223933"/>
                </a:lnTo>
                <a:lnTo>
                  <a:pt x="75229" y="98673"/>
                </a:lnTo>
                <a:lnTo>
                  <a:pt x="37551" y="98673"/>
                </a:lnTo>
                <a:lnTo>
                  <a:pt x="5976" y="12405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5943F21-7143-4DC6-8CD1-D0CFE5BB363D}"/>
              </a:ext>
            </a:extLst>
          </p:cNvPr>
          <p:cNvSpPr txBox="1"/>
          <p:nvPr/>
        </p:nvSpPr>
        <p:spPr>
          <a:xfrm>
            <a:off x="6231654" y="3022948"/>
            <a:ext cx="702546" cy="770002"/>
          </a:xfrm>
          <a:custGeom>
            <a:avLst/>
            <a:gdLst/>
            <a:ahLst/>
            <a:cxnLst/>
            <a:rect l="l" t="t" r="r" b="b"/>
            <a:pathLst>
              <a:path w="702546" h="770002">
                <a:moveTo>
                  <a:pt x="566763" y="0"/>
                </a:moveTo>
                <a:lnTo>
                  <a:pt x="585422" y="22615"/>
                </a:lnTo>
                <a:cubicBezTo>
                  <a:pt x="659368" y="132069"/>
                  <a:pt x="702546" y="264018"/>
                  <a:pt x="702546" y="406052"/>
                </a:cubicBezTo>
                <a:cubicBezTo>
                  <a:pt x="702546" y="500741"/>
                  <a:pt x="683356" y="590949"/>
                  <a:pt x="648652" y="672996"/>
                </a:cubicBezTo>
                <a:lnTo>
                  <a:pt x="596000" y="770002"/>
                </a:lnTo>
                <a:lnTo>
                  <a:pt x="577648" y="737244"/>
                </a:lnTo>
                <a:cubicBezTo>
                  <a:pt x="539276" y="680370"/>
                  <a:pt x="496106" y="632404"/>
                  <a:pt x="448140" y="593346"/>
                </a:cubicBezTo>
                <a:cubicBezTo>
                  <a:pt x="400174" y="554288"/>
                  <a:pt x="347754" y="523110"/>
                  <a:pt x="290880" y="499812"/>
                </a:cubicBezTo>
                <a:cubicBezTo>
                  <a:pt x="234006" y="476514"/>
                  <a:pt x="176104" y="460754"/>
                  <a:pt x="117174" y="452531"/>
                </a:cubicBezTo>
                <a:lnTo>
                  <a:pt x="0" y="308633"/>
                </a:lnTo>
                <a:lnTo>
                  <a:pt x="566763" y="0"/>
                </a:lnTo>
                <a:close/>
                <a:moveTo>
                  <a:pt x="622873" y="127733"/>
                </a:moveTo>
                <a:lnTo>
                  <a:pt x="244627" y="331246"/>
                </a:lnTo>
                <a:cubicBezTo>
                  <a:pt x="313150" y="361396"/>
                  <a:pt x="377904" y="401139"/>
                  <a:pt x="438889" y="450476"/>
                </a:cubicBezTo>
                <a:cubicBezTo>
                  <a:pt x="499874" y="499812"/>
                  <a:pt x="561203" y="569020"/>
                  <a:pt x="622873" y="658100"/>
                </a:cubicBezTo>
                <a:lnTo>
                  <a:pt x="622873" y="12773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BF2AFBE-2347-4B25-9FF9-4DB4CF7DFCD0}"/>
              </a:ext>
            </a:extLst>
          </p:cNvPr>
          <p:cNvSpPr txBox="1"/>
          <p:nvPr/>
        </p:nvSpPr>
        <p:spPr>
          <a:xfrm>
            <a:off x="5029202" y="3255704"/>
            <a:ext cx="320361" cy="364680"/>
          </a:xfrm>
          <a:custGeom>
            <a:avLst/>
            <a:gdLst/>
            <a:ahLst/>
            <a:cxnLst/>
            <a:rect l="l" t="t" r="r" b="b"/>
            <a:pathLst>
              <a:path w="320361" h="364680">
                <a:moveTo>
                  <a:pt x="13718" y="0"/>
                </a:moveTo>
                <a:lnTo>
                  <a:pt x="90964" y="12151"/>
                </a:lnTo>
                <a:cubicBezTo>
                  <a:pt x="124540" y="21744"/>
                  <a:pt x="158801" y="37162"/>
                  <a:pt x="193748" y="58404"/>
                </a:cubicBezTo>
                <a:cubicBezTo>
                  <a:pt x="228695" y="79646"/>
                  <a:pt x="262956" y="107740"/>
                  <a:pt x="296533" y="142687"/>
                </a:cubicBezTo>
                <a:lnTo>
                  <a:pt x="305779" y="153911"/>
                </a:lnTo>
                <a:lnTo>
                  <a:pt x="304800" y="173296"/>
                </a:lnTo>
                <a:cubicBezTo>
                  <a:pt x="304800" y="204859"/>
                  <a:pt x="306399" y="236049"/>
                  <a:pt x="309521" y="266788"/>
                </a:cubicBezTo>
                <a:lnTo>
                  <a:pt x="320361" y="337818"/>
                </a:lnTo>
                <a:lnTo>
                  <a:pt x="315034" y="328727"/>
                </a:lnTo>
                <a:cubicBezTo>
                  <a:pt x="280087" y="278020"/>
                  <a:pt x="241029" y="236221"/>
                  <a:pt x="197859" y="203330"/>
                </a:cubicBezTo>
                <a:cubicBezTo>
                  <a:pt x="154690" y="170439"/>
                  <a:pt x="111178" y="151252"/>
                  <a:pt x="67323" y="145771"/>
                </a:cubicBezTo>
                <a:cubicBezTo>
                  <a:pt x="76916" y="163587"/>
                  <a:pt x="83426" y="179690"/>
                  <a:pt x="86852" y="194079"/>
                </a:cubicBezTo>
                <a:cubicBezTo>
                  <a:pt x="90278" y="208469"/>
                  <a:pt x="91992" y="222516"/>
                  <a:pt x="91992" y="236221"/>
                </a:cubicBezTo>
                <a:cubicBezTo>
                  <a:pt x="91992" y="259519"/>
                  <a:pt x="86852" y="281103"/>
                  <a:pt x="76574" y="300975"/>
                </a:cubicBezTo>
                <a:cubicBezTo>
                  <a:pt x="66295" y="320847"/>
                  <a:pt x="52933" y="337978"/>
                  <a:pt x="36488" y="352367"/>
                </a:cubicBezTo>
                <a:lnTo>
                  <a:pt x="16479" y="364680"/>
                </a:lnTo>
                <a:lnTo>
                  <a:pt x="6295" y="297952"/>
                </a:lnTo>
                <a:cubicBezTo>
                  <a:pt x="2132" y="256966"/>
                  <a:pt x="0" y="215380"/>
                  <a:pt x="0" y="173296"/>
                </a:cubicBezTo>
                <a:cubicBezTo>
                  <a:pt x="0" y="131212"/>
                  <a:pt x="2132" y="89626"/>
                  <a:pt x="6295" y="48640"/>
                </a:cubicBezTo>
                <a:lnTo>
                  <a:pt x="1371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52BB544-FECC-4CD3-901A-EFA0DECDFBC3}"/>
              </a:ext>
            </a:extLst>
          </p:cNvPr>
          <p:cNvSpPr txBox="1"/>
          <p:nvPr/>
        </p:nvSpPr>
        <p:spPr>
          <a:xfrm>
            <a:off x="5455002" y="3882372"/>
            <a:ext cx="69104" cy="123477"/>
          </a:xfrm>
          <a:custGeom>
            <a:avLst/>
            <a:gdLst/>
            <a:ahLst/>
            <a:cxnLst/>
            <a:rect l="l" t="t" r="r" b="b"/>
            <a:pathLst>
              <a:path w="69104" h="123477">
                <a:moveTo>
                  <a:pt x="0" y="0"/>
                </a:moveTo>
                <a:lnTo>
                  <a:pt x="35163" y="57880"/>
                </a:lnTo>
                <a:lnTo>
                  <a:pt x="69104" y="99017"/>
                </a:lnTo>
                <a:lnTo>
                  <a:pt x="69104" y="123477"/>
                </a:lnTo>
                <a:lnTo>
                  <a:pt x="5378" y="65918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0647394-AD5A-4EC1-8ECD-DDF9CAF9A802}"/>
              </a:ext>
            </a:extLst>
          </p:cNvPr>
          <p:cNvSpPr txBox="1"/>
          <p:nvPr/>
        </p:nvSpPr>
        <p:spPr>
          <a:xfrm>
            <a:off x="6957729" y="3992555"/>
            <a:ext cx="5750" cy="11236"/>
          </a:xfrm>
          <a:custGeom>
            <a:avLst/>
            <a:gdLst/>
            <a:ahLst/>
            <a:cxnLst/>
            <a:rect l="l" t="t" r="r" b="b"/>
            <a:pathLst>
              <a:path w="5750" h="11236">
                <a:moveTo>
                  <a:pt x="5750" y="0"/>
                </a:moveTo>
                <a:lnTo>
                  <a:pt x="5750" y="11236"/>
                </a:lnTo>
                <a:lnTo>
                  <a:pt x="0" y="6970"/>
                </a:lnTo>
                <a:lnTo>
                  <a:pt x="575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194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2" grpId="0" animBg="1"/>
      <p:bldP spid="49" grpId="0" animBg="1"/>
      <p:bldP spid="48" grpId="0" animBg="1"/>
      <p:bldP spid="47" grpId="0" animBg="1"/>
      <p:bldP spid="46" grpId="0" animBg="1"/>
      <p:bldP spid="45" grpId="0" animBg="1"/>
      <p:bldP spid="36" grpId="0" animBg="1"/>
      <p:bldP spid="35" grpId="0" animBg="1"/>
      <p:bldP spid="32" grpId="0" animBg="1"/>
      <p:bldP spid="31" grpId="0" animBg="1"/>
      <p:bldP spid="30" grpId="0" animBg="1"/>
      <p:bldP spid="26" grpId="0" animBg="1"/>
      <p:bldP spid="25" grpId="0" animBg="1"/>
      <p:bldP spid="24" grpId="0" animBg="1"/>
      <p:bldP spid="23" grpId="0" animBg="1"/>
      <p:bldP spid="22" grpId="0" animBg="1"/>
      <p:bldP spid="17" grpId="0" animBg="1"/>
      <p:bldP spid="15" grpId="0" animBg="1"/>
      <p:bldP spid="12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7FEBF86-A319-4F51-A721-DFC3B8BB99B3}"/>
              </a:ext>
            </a:extLst>
          </p:cNvPr>
          <p:cNvSpPr txBox="1"/>
          <p:nvPr/>
        </p:nvSpPr>
        <p:spPr>
          <a:xfrm>
            <a:off x="2209800" y="914401"/>
            <a:ext cx="8077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8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>
                <a:latin typeface="NikoshBAN" pitchFamily="2" charset="0"/>
                <a:cs typeface="NikoshBAN" pitchFamily="2" charset="0"/>
              </a:rPr>
              <a:t>ক্লাসে</a:t>
            </a:r>
            <a:r>
              <a:rPr lang="en-US" sz="8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8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>
                <a:latin typeface="NikoshBAN" pitchFamily="2" charset="0"/>
                <a:cs typeface="NikoshBAN" pitchFamily="2" charset="0"/>
              </a:rPr>
              <a:t>শুভেচ্ছা</a:t>
            </a:r>
            <a:r>
              <a:rPr lang="en-US" sz="80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8000" dirty="0" err="1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663628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54F95D71-F804-4CE2-ABE5-5EE86FF4EA56}"/>
              </a:ext>
            </a:extLst>
          </p:cNvPr>
          <p:cNvSpPr txBox="1"/>
          <p:nvPr/>
        </p:nvSpPr>
        <p:spPr>
          <a:xfrm>
            <a:off x="3377903" y="-4143"/>
            <a:ext cx="5277173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95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135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0" name="Rectangle: Top Corners Snipped 9">
            <a:extLst>
              <a:ext uri="{FF2B5EF4-FFF2-40B4-BE49-F238E27FC236}">
                <a16:creationId xmlns:a16="http://schemas.microsoft.com/office/drawing/2014/main" id="{F5175976-1321-443B-BF34-D2B436E5E8AB}"/>
              </a:ext>
            </a:extLst>
          </p:cNvPr>
          <p:cNvSpPr/>
          <p:nvPr/>
        </p:nvSpPr>
        <p:spPr>
          <a:xfrm>
            <a:off x="1060174" y="1351723"/>
            <a:ext cx="2317729" cy="2546406"/>
          </a:xfrm>
          <a:prstGeom prst="snip2SameRect">
            <a:avLst>
              <a:gd name="adj1" fmla="val 16667"/>
              <a:gd name="adj2" fmla="val 8264"/>
            </a:avLst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3D5B08A-7389-4F92-883F-6AA751DCB2A5}"/>
              </a:ext>
            </a:extLst>
          </p:cNvPr>
          <p:cNvSpPr txBox="1"/>
          <p:nvPr/>
        </p:nvSpPr>
        <p:spPr>
          <a:xfrm>
            <a:off x="45982" y="4037342"/>
            <a:ext cx="4143246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হোসনেয়ারা খাতুন </a:t>
            </a:r>
          </a:p>
          <a:p>
            <a:pPr algn="ctr"/>
            <a:r>
              <a:rPr lang="bn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(আইসিটি)</a:t>
            </a:r>
          </a:p>
          <a:p>
            <a:pPr algn="ctr"/>
            <a:r>
              <a:rPr lang="bn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বি,এস,সি মাধ্যমিক বিদ্যালয়,বাগেরহাট </a:t>
            </a:r>
          </a:p>
          <a:p>
            <a:pPr algn="ctr"/>
            <a:r>
              <a:rPr lang="bn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মোবা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bn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ল নংঃ ০১৭২৫৬৬৬৩৯৪ </a:t>
            </a:r>
          </a:p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E-mail: hosnearakhatun4@gmail.com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6676B3D-EAAB-4225-9234-740186E3D850}"/>
              </a:ext>
            </a:extLst>
          </p:cNvPr>
          <p:cNvSpPr txBox="1"/>
          <p:nvPr/>
        </p:nvSpPr>
        <p:spPr>
          <a:xfrm>
            <a:off x="8464712" y="4061758"/>
            <a:ext cx="364597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শ্রেণি-ষষ্ঠ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-</a:t>
            </a:r>
            <a:r>
              <a:rPr lang="bn-IN" sz="32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গণিত</a:t>
            </a:r>
          </a:p>
          <a:p>
            <a:pPr algn="ctr"/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অধ্যায়-</a:t>
            </a:r>
            <a:r>
              <a:rPr lang="en-US" sz="3200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দ্বিতীয়</a:t>
            </a:r>
            <a:endParaRPr lang="bn-IN" sz="32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সময়ঃ ৫০ মিনিট</a:t>
            </a:r>
          </a:p>
          <a:p>
            <a:pPr algn="ctr"/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তারিখঃ 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01</a:t>
            </a:r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/০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9</a:t>
            </a:r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/২০২০ </a:t>
            </a:r>
          </a:p>
        </p:txBody>
      </p:sp>
      <p:sp>
        <p:nvSpPr>
          <p:cNvPr id="13" name="Arrow: Bent 12">
            <a:extLst>
              <a:ext uri="{FF2B5EF4-FFF2-40B4-BE49-F238E27FC236}">
                <a16:creationId xmlns:a16="http://schemas.microsoft.com/office/drawing/2014/main" id="{3C6AA637-D86B-46CB-8BC6-419A28B5F930}"/>
              </a:ext>
            </a:extLst>
          </p:cNvPr>
          <p:cNvSpPr/>
          <p:nvPr/>
        </p:nvSpPr>
        <p:spPr>
          <a:xfrm rot="10800000">
            <a:off x="6477190" y="132436"/>
            <a:ext cx="709793" cy="967576"/>
          </a:xfrm>
          <a:prstGeom prst="bentArrow">
            <a:avLst>
              <a:gd name="adj1" fmla="val 25000"/>
              <a:gd name="adj2" fmla="val 25000"/>
              <a:gd name="adj3" fmla="val 26361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14" name="Arrow: Bent-Up 13">
            <a:extLst>
              <a:ext uri="{FF2B5EF4-FFF2-40B4-BE49-F238E27FC236}">
                <a16:creationId xmlns:a16="http://schemas.microsoft.com/office/drawing/2014/main" id="{8CB8D65C-A5AC-4C90-A97E-842D2EF0387C}"/>
              </a:ext>
            </a:extLst>
          </p:cNvPr>
          <p:cNvSpPr/>
          <p:nvPr/>
        </p:nvSpPr>
        <p:spPr>
          <a:xfrm rot="5400000">
            <a:off x="4894995" y="26236"/>
            <a:ext cx="998113" cy="1149440"/>
          </a:xfrm>
          <a:prstGeom prst="bentUpArrow">
            <a:avLst>
              <a:gd name="adj1" fmla="val 25000"/>
              <a:gd name="adj2" fmla="val 23064"/>
              <a:gd name="adj3" fmla="val 337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" name="Arrow: Bent-Up 14">
            <a:extLst>
              <a:ext uri="{FF2B5EF4-FFF2-40B4-BE49-F238E27FC236}">
                <a16:creationId xmlns:a16="http://schemas.microsoft.com/office/drawing/2014/main" id="{C865A39E-CC07-41B2-BE36-44634A368162}"/>
              </a:ext>
            </a:extLst>
          </p:cNvPr>
          <p:cNvSpPr/>
          <p:nvPr/>
        </p:nvSpPr>
        <p:spPr>
          <a:xfrm rot="5400000">
            <a:off x="5407225" y="3120033"/>
            <a:ext cx="2682443" cy="709793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Arrow: Bent 15">
            <a:extLst>
              <a:ext uri="{FF2B5EF4-FFF2-40B4-BE49-F238E27FC236}">
                <a16:creationId xmlns:a16="http://schemas.microsoft.com/office/drawing/2014/main" id="{1240C672-C7E9-4212-83C2-A8AD23D40256}"/>
              </a:ext>
            </a:extLst>
          </p:cNvPr>
          <p:cNvSpPr/>
          <p:nvPr/>
        </p:nvSpPr>
        <p:spPr>
          <a:xfrm rot="10800000">
            <a:off x="5065657" y="2133707"/>
            <a:ext cx="709793" cy="2682443"/>
          </a:xfrm>
          <a:prstGeom prst="bentArrow">
            <a:avLst>
              <a:gd name="adj1" fmla="val 25000"/>
              <a:gd name="adj2" fmla="val 25000"/>
              <a:gd name="adj3" fmla="val 26361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17" name="Arrow: Left-Right 16">
            <a:extLst>
              <a:ext uri="{FF2B5EF4-FFF2-40B4-BE49-F238E27FC236}">
                <a16:creationId xmlns:a16="http://schemas.microsoft.com/office/drawing/2014/main" id="{F27E02D6-DA57-4043-865E-B78B1A16EA69}"/>
              </a:ext>
            </a:extLst>
          </p:cNvPr>
          <p:cNvSpPr/>
          <p:nvPr/>
        </p:nvSpPr>
        <p:spPr>
          <a:xfrm>
            <a:off x="5851814" y="2133706"/>
            <a:ext cx="490586" cy="2682444"/>
          </a:xfrm>
          <a:prstGeom prst="leftRightArrow">
            <a:avLst>
              <a:gd name="adj1" fmla="val 73077"/>
              <a:gd name="adj2" fmla="val 184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9B073CC-991B-4B1E-A5A2-2F3A12FF79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3999" y="1590261"/>
            <a:ext cx="2173357" cy="243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423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1" grpId="0"/>
      <p:bldP spid="12" grpId="0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178688769"/>
              </p:ext>
            </p:extLst>
          </p:nvPr>
        </p:nvGraphicFramePr>
        <p:xfrm>
          <a:off x="0" y="0"/>
          <a:ext cx="4766583" cy="47679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143907845"/>
              </p:ext>
            </p:extLst>
          </p:nvPr>
        </p:nvGraphicFramePr>
        <p:xfrm>
          <a:off x="7438668" y="1656520"/>
          <a:ext cx="4766583" cy="4435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925896" y="5178736"/>
            <a:ext cx="2357610" cy="646331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 </a:t>
            </a:r>
            <a:r>
              <a:rPr lang="en-US" sz="3600" dirty="0" err="1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গুণিতক</a:t>
            </a:r>
            <a:r>
              <a:rPr lang="en-US" sz="3600" dirty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643154" y="6092048"/>
            <a:ext cx="2357610" cy="646331"/>
          </a:xfrm>
          <a:prstGeom prst="rect">
            <a:avLst/>
          </a:pr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ln w="0"/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en-US" sz="3600" dirty="0">
                <a:ln w="0"/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>
                <a:ln w="0"/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গুণিতক</a:t>
            </a:r>
            <a:r>
              <a:rPr lang="en-US" sz="3600" dirty="0">
                <a:ln w="0"/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D155151-1120-452C-8CB1-FD98775D8245}"/>
              </a:ext>
            </a:extLst>
          </p:cNvPr>
          <p:cNvSpPr/>
          <p:nvPr/>
        </p:nvSpPr>
        <p:spPr>
          <a:xfrm>
            <a:off x="4932567" y="2784062"/>
            <a:ext cx="3142207" cy="70788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সংখ্যা  নিয়ে খেলা </a:t>
            </a:r>
          </a:p>
        </p:txBody>
      </p:sp>
    </p:spTree>
    <p:extLst>
      <p:ext uri="{BB962C8B-B14F-4D97-AF65-F5344CB8AC3E}">
        <p14:creationId xmlns:p14="http://schemas.microsoft.com/office/powerpoint/2010/main" val="3167528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DFEB9F40-F373-44EB-BCDF-D4E5C9F082E7}"/>
              </a:ext>
            </a:extLst>
          </p:cNvPr>
          <p:cNvSpPr txBox="1"/>
          <p:nvPr/>
        </p:nvSpPr>
        <p:spPr>
          <a:xfrm>
            <a:off x="4359458" y="771623"/>
            <a:ext cx="3155031" cy="923330"/>
          </a:xfrm>
          <a:prstGeom prst="rect">
            <a:avLst/>
          </a:prstGeom>
          <a:solidFill>
            <a:srgbClr val="CCFFCC"/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bn-IN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54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আজকের পাঠ</a:t>
            </a:r>
            <a:endParaRPr lang="en-US" sz="40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Callout: Quad Arrow 1">
            <a:extLst>
              <a:ext uri="{FF2B5EF4-FFF2-40B4-BE49-F238E27FC236}">
                <a16:creationId xmlns:a16="http://schemas.microsoft.com/office/drawing/2014/main" id="{02A6FFD4-F246-4136-ADA5-2A1ACF4C20D1}"/>
              </a:ext>
            </a:extLst>
          </p:cNvPr>
          <p:cNvSpPr/>
          <p:nvPr/>
        </p:nvSpPr>
        <p:spPr>
          <a:xfrm>
            <a:off x="3054625" y="2190238"/>
            <a:ext cx="5764696" cy="3896139"/>
          </a:xfrm>
          <a:prstGeom prst="quad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ল.সা.গু. নির্ণয় </a:t>
            </a:r>
            <a:endParaRPr lang="en-US" sz="4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2658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17320" y="2314947"/>
            <a:ext cx="78333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1.</a:t>
            </a:r>
            <a:r>
              <a:rPr lang="bn-BD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 ল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.</a:t>
            </a:r>
            <a:r>
              <a:rPr lang="bn-BD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সা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.</a:t>
            </a:r>
            <a:r>
              <a:rPr lang="bn-BD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গু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 </a:t>
            </a:r>
            <a:r>
              <a:rPr lang="bn-BD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 কী তা বলতে পারবে ।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66095" y="3825214"/>
            <a:ext cx="78852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 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2.</a:t>
            </a:r>
            <a:r>
              <a:rPr lang="bn-BD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গু</a:t>
            </a:r>
            <a:r>
              <a:rPr lang="en-U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ণি</a:t>
            </a:r>
            <a:r>
              <a:rPr lang="bn-BD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তক , মৌলিক গুণনীয়ক ও ইউক্লিডীয় 	পদ্ধতিতে ল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.</a:t>
            </a:r>
            <a:r>
              <a:rPr lang="bn-BD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সা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.</a:t>
            </a:r>
            <a:r>
              <a:rPr lang="bn-BD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গু  নির্ণয় করতে পারবে ।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itle 6"/>
          <p:cNvSpPr txBox="1">
            <a:spLocks/>
          </p:cNvSpPr>
          <p:nvPr/>
        </p:nvSpPr>
        <p:spPr>
          <a:xfrm>
            <a:off x="2305783" y="46755"/>
            <a:ext cx="7302295" cy="1214869"/>
          </a:xfrm>
          <a:prstGeom prst="rect">
            <a:avLst/>
          </a:prstGeom>
        </p:spPr>
        <p:txBody>
          <a:bodyPr numCol="1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n-BD" sz="6600" dirty="0">
                <a:ln w="0"/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6600" dirty="0">
              <a:ln w="0"/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9262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10649" y="298622"/>
            <a:ext cx="91707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b="1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গুণিতকের সাহায্যে ৪,৬ও ৮ এর ল</a:t>
            </a:r>
            <a:r>
              <a:rPr lang="en-US" sz="4800" b="1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4800" b="1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সা</a:t>
            </a:r>
            <a:r>
              <a:rPr lang="en-US" sz="4800" b="1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4800" b="1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গু নির্ণয় - </a:t>
            </a:r>
            <a:endParaRPr lang="en-US" sz="4800" b="1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89965" y="2265322"/>
            <a:ext cx="64554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4,8,12,16,20,24,28,36,40,44,48 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11774" y="3014194"/>
            <a:ext cx="64334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6, </a:t>
            </a:r>
            <a:r>
              <a:rPr lang="bn-BD" sz="3600" b="1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12, 18, </a:t>
            </a:r>
            <a:r>
              <a:rPr lang="bn-BD" sz="3600" b="1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24,</a:t>
            </a:r>
            <a:r>
              <a:rPr lang="bn-BD" sz="3600" b="1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30,36</a:t>
            </a:r>
            <a:r>
              <a:rPr lang="bn-BD" sz="3600" b="1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BD" sz="3600" b="1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42, 48 …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11774" y="3871025"/>
            <a:ext cx="64334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8 ,     16  ,    24 , 32 ,  40,    48 …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694762" y="2292825"/>
            <a:ext cx="600502" cy="2224531"/>
          </a:xfrm>
          <a:prstGeom prst="roundRect">
            <a:avLst>
              <a:gd name="adj" fmla="val 46900"/>
            </a:avLst>
          </a:prstGeom>
          <a:noFill/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9355341" y="2265323"/>
            <a:ext cx="600502" cy="2252034"/>
          </a:xfrm>
          <a:prstGeom prst="roundRect">
            <a:avLst>
              <a:gd name="adj" fmla="val 46900"/>
            </a:avLst>
          </a:prstGeom>
          <a:noFill/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>
              <a:solidFill>
                <a:schemeClr val="tx1"/>
              </a:solidFill>
            </a:endParaRPr>
          </a:p>
        </p:txBody>
      </p:sp>
      <p:sp>
        <p:nvSpPr>
          <p:cNvPr id="10" name="Up Arrow Callout 9"/>
          <p:cNvSpPr/>
          <p:nvPr/>
        </p:nvSpPr>
        <p:spPr>
          <a:xfrm>
            <a:off x="3782745" y="4668315"/>
            <a:ext cx="5859595" cy="1603447"/>
          </a:xfrm>
          <a:custGeom>
            <a:avLst/>
            <a:gdLst>
              <a:gd name="connsiteX0" fmla="*/ 0 w 5130725"/>
              <a:gd name="connsiteY0" fmla="*/ 604640 h 1417711"/>
              <a:gd name="connsiteX1" fmla="*/ 2446877 w 5130725"/>
              <a:gd name="connsiteY1" fmla="*/ 604640 h 1417711"/>
              <a:gd name="connsiteX2" fmla="*/ 2446877 w 5130725"/>
              <a:gd name="connsiteY2" fmla="*/ 189973 h 1417711"/>
              <a:gd name="connsiteX3" fmla="*/ 2328392 w 5130725"/>
              <a:gd name="connsiteY3" fmla="*/ 189973 h 1417711"/>
              <a:gd name="connsiteX4" fmla="*/ 2565363 w 5130725"/>
              <a:gd name="connsiteY4" fmla="*/ 0 h 1417711"/>
              <a:gd name="connsiteX5" fmla="*/ 2802333 w 5130725"/>
              <a:gd name="connsiteY5" fmla="*/ 189973 h 1417711"/>
              <a:gd name="connsiteX6" fmla="*/ 2683848 w 5130725"/>
              <a:gd name="connsiteY6" fmla="*/ 189973 h 1417711"/>
              <a:gd name="connsiteX7" fmla="*/ 2683848 w 5130725"/>
              <a:gd name="connsiteY7" fmla="*/ 604640 h 1417711"/>
              <a:gd name="connsiteX8" fmla="*/ 5130725 w 5130725"/>
              <a:gd name="connsiteY8" fmla="*/ 604640 h 1417711"/>
              <a:gd name="connsiteX9" fmla="*/ 5130725 w 5130725"/>
              <a:gd name="connsiteY9" fmla="*/ 1417711 h 1417711"/>
              <a:gd name="connsiteX10" fmla="*/ 0 w 5130725"/>
              <a:gd name="connsiteY10" fmla="*/ 1417711 h 1417711"/>
              <a:gd name="connsiteX11" fmla="*/ 0 w 5130725"/>
              <a:gd name="connsiteY11" fmla="*/ 604640 h 1417711"/>
              <a:gd name="connsiteX0" fmla="*/ 742122 w 5872847"/>
              <a:gd name="connsiteY0" fmla="*/ 604640 h 1417711"/>
              <a:gd name="connsiteX1" fmla="*/ 3188999 w 5872847"/>
              <a:gd name="connsiteY1" fmla="*/ 604640 h 1417711"/>
              <a:gd name="connsiteX2" fmla="*/ 3188999 w 5872847"/>
              <a:gd name="connsiteY2" fmla="*/ 189973 h 1417711"/>
              <a:gd name="connsiteX3" fmla="*/ 3070514 w 5872847"/>
              <a:gd name="connsiteY3" fmla="*/ 189973 h 1417711"/>
              <a:gd name="connsiteX4" fmla="*/ 3307485 w 5872847"/>
              <a:gd name="connsiteY4" fmla="*/ 0 h 1417711"/>
              <a:gd name="connsiteX5" fmla="*/ 3544455 w 5872847"/>
              <a:gd name="connsiteY5" fmla="*/ 189973 h 1417711"/>
              <a:gd name="connsiteX6" fmla="*/ 3425970 w 5872847"/>
              <a:gd name="connsiteY6" fmla="*/ 189973 h 1417711"/>
              <a:gd name="connsiteX7" fmla="*/ 3425970 w 5872847"/>
              <a:gd name="connsiteY7" fmla="*/ 604640 h 1417711"/>
              <a:gd name="connsiteX8" fmla="*/ 5872847 w 5872847"/>
              <a:gd name="connsiteY8" fmla="*/ 604640 h 1417711"/>
              <a:gd name="connsiteX9" fmla="*/ 5872847 w 5872847"/>
              <a:gd name="connsiteY9" fmla="*/ 1417711 h 1417711"/>
              <a:gd name="connsiteX10" fmla="*/ 0 w 5872847"/>
              <a:gd name="connsiteY10" fmla="*/ 1417711 h 1417711"/>
              <a:gd name="connsiteX11" fmla="*/ 742122 w 5872847"/>
              <a:gd name="connsiteY11" fmla="*/ 604640 h 1417711"/>
              <a:gd name="connsiteX0" fmla="*/ 742122 w 5872847"/>
              <a:gd name="connsiteY0" fmla="*/ 604640 h 1470720"/>
              <a:gd name="connsiteX1" fmla="*/ 3188999 w 5872847"/>
              <a:gd name="connsiteY1" fmla="*/ 604640 h 1470720"/>
              <a:gd name="connsiteX2" fmla="*/ 3188999 w 5872847"/>
              <a:gd name="connsiteY2" fmla="*/ 189973 h 1470720"/>
              <a:gd name="connsiteX3" fmla="*/ 3070514 w 5872847"/>
              <a:gd name="connsiteY3" fmla="*/ 189973 h 1470720"/>
              <a:gd name="connsiteX4" fmla="*/ 3307485 w 5872847"/>
              <a:gd name="connsiteY4" fmla="*/ 0 h 1470720"/>
              <a:gd name="connsiteX5" fmla="*/ 3544455 w 5872847"/>
              <a:gd name="connsiteY5" fmla="*/ 189973 h 1470720"/>
              <a:gd name="connsiteX6" fmla="*/ 3425970 w 5872847"/>
              <a:gd name="connsiteY6" fmla="*/ 189973 h 1470720"/>
              <a:gd name="connsiteX7" fmla="*/ 3425970 w 5872847"/>
              <a:gd name="connsiteY7" fmla="*/ 604640 h 1470720"/>
              <a:gd name="connsiteX8" fmla="*/ 5872847 w 5872847"/>
              <a:gd name="connsiteY8" fmla="*/ 604640 h 1470720"/>
              <a:gd name="connsiteX9" fmla="*/ 4998204 w 5872847"/>
              <a:gd name="connsiteY9" fmla="*/ 1470720 h 1470720"/>
              <a:gd name="connsiteX10" fmla="*/ 0 w 5872847"/>
              <a:gd name="connsiteY10" fmla="*/ 1417711 h 1470720"/>
              <a:gd name="connsiteX11" fmla="*/ 742122 w 5872847"/>
              <a:gd name="connsiteY11" fmla="*/ 604640 h 1470720"/>
              <a:gd name="connsiteX0" fmla="*/ 742122 w 5872847"/>
              <a:gd name="connsiteY0" fmla="*/ 604640 h 1470720"/>
              <a:gd name="connsiteX1" fmla="*/ 3082982 w 5872847"/>
              <a:gd name="connsiteY1" fmla="*/ 485370 h 1470720"/>
              <a:gd name="connsiteX2" fmla="*/ 3188999 w 5872847"/>
              <a:gd name="connsiteY2" fmla="*/ 189973 h 1470720"/>
              <a:gd name="connsiteX3" fmla="*/ 3070514 w 5872847"/>
              <a:gd name="connsiteY3" fmla="*/ 189973 h 1470720"/>
              <a:gd name="connsiteX4" fmla="*/ 3307485 w 5872847"/>
              <a:gd name="connsiteY4" fmla="*/ 0 h 1470720"/>
              <a:gd name="connsiteX5" fmla="*/ 3544455 w 5872847"/>
              <a:gd name="connsiteY5" fmla="*/ 189973 h 1470720"/>
              <a:gd name="connsiteX6" fmla="*/ 3425970 w 5872847"/>
              <a:gd name="connsiteY6" fmla="*/ 189973 h 1470720"/>
              <a:gd name="connsiteX7" fmla="*/ 3425970 w 5872847"/>
              <a:gd name="connsiteY7" fmla="*/ 604640 h 1470720"/>
              <a:gd name="connsiteX8" fmla="*/ 5872847 w 5872847"/>
              <a:gd name="connsiteY8" fmla="*/ 604640 h 1470720"/>
              <a:gd name="connsiteX9" fmla="*/ 4998204 w 5872847"/>
              <a:gd name="connsiteY9" fmla="*/ 1470720 h 1470720"/>
              <a:gd name="connsiteX10" fmla="*/ 0 w 5872847"/>
              <a:gd name="connsiteY10" fmla="*/ 1417711 h 1470720"/>
              <a:gd name="connsiteX11" fmla="*/ 742122 w 5872847"/>
              <a:gd name="connsiteY11" fmla="*/ 604640 h 1470720"/>
              <a:gd name="connsiteX0" fmla="*/ 675861 w 5872847"/>
              <a:gd name="connsiteY0" fmla="*/ 538379 h 1470720"/>
              <a:gd name="connsiteX1" fmla="*/ 3082982 w 5872847"/>
              <a:gd name="connsiteY1" fmla="*/ 485370 h 1470720"/>
              <a:gd name="connsiteX2" fmla="*/ 3188999 w 5872847"/>
              <a:gd name="connsiteY2" fmla="*/ 189973 h 1470720"/>
              <a:gd name="connsiteX3" fmla="*/ 3070514 w 5872847"/>
              <a:gd name="connsiteY3" fmla="*/ 189973 h 1470720"/>
              <a:gd name="connsiteX4" fmla="*/ 3307485 w 5872847"/>
              <a:gd name="connsiteY4" fmla="*/ 0 h 1470720"/>
              <a:gd name="connsiteX5" fmla="*/ 3544455 w 5872847"/>
              <a:gd name="connsiteY5" fmla="*/ 189973 h 1470720"/>
              <a:gd name="connsiteX6" fmla="*/ 3425970 w 5872847"/>
              <a:gd name="connsiteY6" fmla="*/ 189973 h 1470720"/>
              <a:gd name="connsiteX7" fmla="*/ 3425970 w 5872847"/>
              <a:gd name="connsiteY7" fmla="*/ 604640 h 1470720"/>
              <a:gd name="connsiteX8" fmla="*/ 5872847 w 5872847"/>
              <a:gd name="connsiteY8" fmla="*/ 604640 h 1470720"/>
              <a:gd name="connsiteX9" fmla="*/ 4998204 w 5872847"/>
              <a:gd name="connsiteY9" fmla="*/ 1470720 h 1470720"/>
              <a:gd name="connsiteX10" fmla="*/ 0 w 5872847"/>
              <a:gd name="connsiteY10" fmla="*/ 1417711 h 1470720"/>
              <a:gd name="connsiteX11" fmla="*/ 675861 w 5872847"/>
              <a:gd name="connsiteY11" fmla="*/ 538379 h 1470720"/>
              <a:gd name="connsiteX0" fmla="*/ 662609 w 5872847"/>
              <a:gd name="connsiteY0" fmla="*/ 458866 h 1470720"/>
              <a:gd name="connsiteX1" fmla="*/ 3082982 w 5872847"/>
              <a:gd name="connsiteY1" fmla="*/ 485370 h 1470720"/>
              <a:gd name="connsiteX2" fmla="*/ 3188999 w 5872847"/>
              <a:gd name="connsiteY2" fmla="*/ 189973 h 1470720"/>
              <a:gd name="connsiteX3" fmla="*/ 3070514 w 5872847"/>
              <a:gd name="connsiteY3" fmla="*/ 189973 h 1470720"/>
              <a:gd name="connsiteX4" fmla="*/ 3307485 w 5872847"/>
              <a:gd name="connsiteY4" fmla="*/ 0 h 1470720"/>
              <a:gd name="connsiteX5" fmla="*/ 3544455 w 5872847"/>
              <a:gd name="connsiteY5" fmla="*/ 189973 h 1470720"/>
              <a:gd name="connsiteX6" fmla="*/ 3425970 w 5872847"/>
              <a:gd name="connsiteY6" fmla="*/ 189973 h 1470720"/>
              <a:gd name="connsiteX7" fmla="*/ 3425970 w 5872847"/>
              <a:gd name="connsiteY7" fmla="*/ 604640 h 1470720"/>
              <a:gd name="connsiteX8" fmla="*/ 5872847 w 5872847"/>
              <a:gd name="connsiteY8" fmla="*/ 604640 h 1470720"/>
              <a:gd name="connsiteX9" fmla="*/ 4998204 w 5872847"/>
              <a:gd name="connsiteY9" fmla="*/ 1470720 h 1470720"/>
              <a:gd name="connsiteX10" fmla="*/ 0 w 5872847"/>
              <a:gd name="connsiteY10" fmla="*/ 1417711 h 1470720"/>
              <a:gd name="connsiteX11" fmla="*/ 662609 w 5872847"/>
              <a:gd name="connsiteY11" fmla="*/ 458866 h 1470720"/>
              <a:gd name="connsiteX0" fmla="*/ 662609 w 5872847"/>
              <a:gd name="connsiteY0" fmla="*/ 458866 h 1470720"/>
              <a:gd name="connsiteX1" fmla="*/ 3082982 w 5872847"/>
              <a:gd name="connsiteY1" fmla="*/ 485370 h 1470720"/>
              <a:gd name="connsiteX2" fmla="*/ 3188999 w 5872847"/>
              <a:gd name="connsiteY2" fmla="*/ 189973 h 1470720"/>
              <a:gd name="connsiteX3" fmla="*/ 3070514 w 5872847"/>
              <a:gd name="connsiteY3" fmla="*/ 189973 h 1470720"/>
              <a:gd name="connsiteX4" fmla="*/ 3307485 w 5872847"/>
              <a:gd name="connsiteY4" fmla="*/ 0 h 1470720"/>
              <a:gd name="connsiteX5" fmla="*/ 3544455 w 5872847"/>
              <a:gd name="connsiteY5" fmla="*/ 189973 h 1470720"/>
              <a:gd name="connsiteX6" fmla="*/ 3425970 w 5872847"/>
              <a:gd name="connsiteY6" fmla="*/ 189973 h 1470720"/>
              <a:gd name="connsiteX7" fmla="*/ 3531988 w 5872847"/>
              <a:gd name="connsiteY7" fmla="*/ 511875 h 1470720"/>
              <a:gd name="connsiteX8" fmla="*/ 5872847 w 5872847"/>
              <a:gd name="connsiteY8" fmla="*/ 604640 h 1470720"/>
              <a:gd name="connsiteX9" fmla="*/ 4998204 w 5872847"/>
              <a:gd name="connsiteY9" fmla="*/ 1470720 h 1470720"/>
              <a:gd name="connsiteX10" fmla="*/ 0 w 5872847"/>
              <a:gd name="connsiteY10" fmla="*/ 1417711 h 1470720"/>
              <a:gd name="connsiteX11" fmla="*/ 662609 w 5872847"/>
              <a:gd name="connsiteY11" fmla="*/ 458866 h 1470720"/>
              <a:gd name="connsiteX0" fmla="*/ 662609 w 5872847"/>
              <a:gd name="connsiteY0" fmla="*/ 458866 h 1470720"/>
              <a:gd name="connsiteX1" fmla="*/ 3082982 w 5872847"/>
              <a:gd name="connsiteY1" fmla="*/ 485370 h 1470720"/>
              <a:gd name="connsiteX2" fmla="*/ 3188999 w 5872847"/>
              <a:gd name="connsiteY2" fmla="*/ 189973 h 1470720"/>
              <a:gd name="connsiteX3" fmla="*/ 3070514 w 5872847"/>
              <a:gd name="connsiteY3" fmla="*/ 189973 h 1470720"/>
              <a:gd name="connsiteX4" fmla="*/ 3307485 w 5872847"/>
              <a:gd name="connsiteY4" fmla="*/ 0 h 1470720"/>
              <a:gd name="connsiteX5" fmla="*/ 3544455 w 5872847"/>
              <a:gd name="connsiteY5" fmla="*/ 189973 h 1470720"/>
              <a:gd name="connsiteX6" fmla="*/ 3425970 w 5872847"/>
              <a:gd name="connsiteY6" fmla="*/ 189973 h 1470720"/>
              <a:gd name="connsiteX7" fmla="*/ 3558492 w 5872847"/>
              <a:gd name="connsiteY7" fmla="*/ 498623 h 1470720"/>
              <a:gd name="connsiteX8" fmla="*/ 5872847 w 5872847"/>
              <a:gd name="connsiteY8" fmla="*/ 604640 h 1470720"/>
              <a:gd name="connsiteX9" fmla="*/ 4998204 w 5872847"/>
              <a:gd name="connsiteY9" fmla="*/ 1470720 h 1470720"/>
              <a:gd name="connsiteX10" fmla="*/ 0 w 5872847"/>
              <a:gd name="connsiteY10" fmla="*/ 1417711 h 1470720"/>
              <a:gd name="connsiteX11" fmla="*/ 662609 w 5872847"/>
              <a:gd name="connsiteY11" fmla="*/ 458866 h 1470720"/>
              <a:gd name="connsiteX0" fmla="*/ 662609 w 5872847"/>
              <a:gd name="connsiteY0" fmla="*/ 458866 h 1470720"/>
              <a:gd name="connsiteX1" fmla="*/ 3082982 w 5872847"/>
              <a:gd name="connsiteY1" fmla="*/ 485370 h 1470720"/>
              <a:gd name="connsiteX2" fmla="*/ 3188999 w 5872847"/>
              <a:gd name="connsiteY2" fmla="*/ 189973 h 1470720"/>
              <a:gd name="connsiteX3" fmla="*/ 3070514 w 5872847"/>
              <a:gd name="connsiteY3" fmla="*/ 189973 h 1470720"/>
              <a:gd name="connsiteX4" fmla="*/ 3307485 w 5872847"/>
              <a:gd name="connsiteY4" fmla="*/ 0 h 1470720"/>
              <a:gd name="connsiteX5" fmla="*/ 3544455 w 5872847"/>
              <a:gd name="connsiteY5" fmla="*/ 189973 h 1470720"/>
              <a:gd name="connsiteX6" fmla="*/ 3425970 w 5872847"/>
              <a:gd name="connsiteY6" fmla="*/ 189973 h 1470720"/>
              <a:gd name="connsiteX7" fmla="*/ 3558492 w 5872847"/>
              <a:gd name="connsiteY7" fmla="*/ 498623 h 1470720"/>
              <a:gd name="connsiteX8" fmla="*/ 5872847 w 5872847"/>
              <a:gd name="connsiteY8" fmla="*/ 511875 h 1470720"/>
              <a:gd name="connsiteX9" fmla="*/ 4998204 w 5872847"/>
              <a:gd name="connsiteY9" fmla="*/ 1470720 h 1470720"/>
              <a:gd name="connsiteX10" fmla="*/ 0 w 5872847"/>
              <a:gd name="connsiteY10" fmla="*/ 1417711 h 1470720"/>
              <a:gd name="connsiteX11" fmla="*/ 662609 w 5872847"/>
              <a:gd name="connsiteY11" fmla="*/ 458866 h 1470720"/>
              <a:gd name="connsiteX0" fmla="*/ 662609 w 5859595"/>
              <a:gd name="connsiteY0" fmla="*/ 458866 h 1470720"/>
              <a:gd name="connsiteX1" fmla="*/ 3082982 w 5859595"/>
              <a:gd name="connsiteY1" fmla="*/ 485370 h 1470720"/>
              <a:gd name="connsiteX2" fmla="*/ 3188999 w 5859595"/>
              <a:gd name="connsiteY2" fmla="*/ 189973 h 1470720"/>
              <a:gd name="connsiteX3" fmla="*/ 3070514 w 5859595"/>
              <a:gd name="connsiteY3" fmla="*/ 189973 h 1470720"/>
              <a:gd name="connsiteX4" fmla="*/ 3307485 w 5859595"/>
              <a:gd name="connsiteY4" fmla="*/ 0 h 1470720"/>
              <a:gd name="connsiteX5" fmla="*/ 3544455 w 5859595"/>
              <a:gd name="connsiteY5" fmla="*/ 189973 h 1470720"/>
              <a:gd name="connsiteX6" fmla="*/ 3425970 w 5859595"/>
              <a:gd name="connsiteY6" fmla="*/ 189973 h 1470720"/>
              <a:gd name="connsiteX7" fmla="*/ 3558492 w 5859595"/>
              <a:gd name="connsiteY7" fmla="*/ 498623 h 1470720"/>
              <a:gd name="connsiteX8" fmla="*/ 5859595 w 5859595"/>
              <a:gd name="connsiteY8" fmla="*/ 458866 h 1470720"/>
              <a:gd name="connsiteX9" fmla="*/ 4998204 w 5859595"/>
              <a:gd name="connsiteY9" fmla="*/ 1470720 h 1470720"/>
              <a:gd name="connsiteX10" fmla="*/ 0 w 5859595"/>
              <a:gd name="connsiteY10" fmla="*/ 1417711 h 1470720"/>
              <a:gd name="connsiteX11" fmla="*/ 662609 w 5859595"/>
              <a:gd name="connsiteY11" fmla="*/ 458866 h 1470720"/>
              <a:gd name="connsiteX0" fmla="*/ 662609 w 5859595"/>
              <a:gd name="connsiteY0" fmla="*/ 458866 h 1470720"/>
              <a:gd name="connsiteX1" fmla="*/ 3082982 w 5859595"/>
              <a:gd name="connsiteY1" fmla="*/ 485370 h 1470720"/>
              <a:gd name="connsiteX2" fmla="*/ 3188999 w 5859595"/>
              <a:gd name="connsiteY2" fmla="*/ 189973 h 1470720"/>
              <a:gd name="connsiteX3" fmla="*/ 3070514 w 5859595"/>
              <a:gd name="connsiteY3" fmla="*/ 189973 h 1470720"/>
              <a:gd name="connsiteX4" fmla="*/ 3307485 w 5859595"/>
              <a:gd name="connsiteY4" fmla="*/ 0 h 1470720"/>
              <a:gd name="connsiteX5" fmla="*/ 3544455 w 5859595"/>
              <a:gd name="connsiteY5" fmla="*/ 189973 h 1470720"/>
              <a:gd name="connsiteX6" fmla="*/ 3425970 w 5859595"/>
              <a:gd name="connsiteY6" fmla="*/ 189973 h 1470720"/>
              <a:gd name="connsiteX7" fmla="*/ 3571744 w 5859595"/>
              <a:gd name="connsiteY7" fmla="*/ 458866 h 1470720"/>
              <a:gd name="connsiteX8" fmla="*/ 5859595 w 5859595"/>
              <a:gd name="connsiteY8" fmla="*/ 458866 h 1470720"/>
              <a:gd name="connsiteX9" fmla="*/ 4998204 w 5859595"/>
              <a:gd name="connsiteY9" fmla="*/ 1470720 h 1470720"/>
              <a:gd name="connsiteX10" fmla="*/ 0 w 5859595"/>
              <a:gd name="connsiteY10" fmla="*/ 1417711 h 1470720"/>
              <a:gd name="connsiteX11" fmla="*/ 662609 w 5859595"/>
              <a:gd name="connsiteY11" fmla="*/ 458866 h 1470720"/>
              <a:gd name="connsiteX0" fmla="*/ 662609 w 5859595"/>
              <a:gd name="connsiteY0" fmla="*/ 458866 h 1470720"/>
              <a:gd name="connsiteX1" fmla="*/ 3082982 w 5859595"/>
              <a:gd name="connsiteY1" fmla="*/ 472118 h 1470720"/>
              <a:gd name="connsiteX2" fmla="*/ 3188999 w 5859595"/>
              <a:gd name="connsiteY2" fmla="*/ 189973 h 1470720"/>
              <a:gd name="connsiteX3" fmla="*/ 3070514 w 5859595"/>
              <a:gd name="connsiteY3" fmla="*/ 189973 h 1470720"/>
              <a:gd name="connsiteX4" fmla="*/ 3307485 w 5859595"/>
              <a:gd name="connsiteY4" fmla="*/ 0 h 1470720"/>
              <a:gd name="connsiteX5" fmla="*/ 3544455 w 5859595"/>
              <a:gd name="connsiteY5" fmla="*/ 189973 h 1470720"/>
              <a:gd name="connsiteX6" fmla="*/ 3425970 w 5859595"/>
              <a:gd name="connsiteY6" fmla="*/ 189973 h 1470720"/>
              <a:gd name="connsiteX7" fmla="*/ 3571744 w 5859595"/>
              <a:gd name="connsiteY7" fmla="*/ 458866 h 1470720"/>
              <a:gd name="connsiteX8" fmla="*/ 5859595 w 5859595"/>
              <a:gd name="connsiteY8" fmla="*/ 458866 h 1470720"/>
              <a:gd name="connsiteX9" fmla="*/ 4998204 w 5859595"/>
              <a:gd name="connsiteY9" fmla="*/ 1470720 h 1470720"/>
              <a:gd name="connsiteX10" fmla="*/ 0 w 5859595"/>
              <a:gd name="connsiteY10" fmla="*/ 1417711 h 1470720"/>
              <a:gd name="connsiteX11" fmla="*/ 662609 w 5859595"/>
              <a:gd name="connsiteY11" fmla="*/ 458866 h 1470720"/>
              <a:gd name="connsiteX0" fmla="*/ 662609 w 5859595"/>
              <a:gd name="connsiteY0" fmla="*/ 458866 h 1470720"/>
              <a:gd name="connsiteX1" fmla="*/ 3082982 w 5859595"/>
              <a:gd name="connsiteY1" fmla="*/ 472118 h 1470720"/>
              <a:gd name="connsiteX2" fmla="*/ 3188999 w 5859595"/>
              <a:gd name="connsiteY2" fmla="*/ 189973 h 1470720"/>
              <a:gd name="connsiteX3" fmla="*/ 3070514 w 5859595"/>
              <a:gd name="connsiteY3" fmla="*/ 189973 h 1470720"/>
              <a:gd name="connsiteX4" fmla="*/ 3307485 w 5859595"/>
              <a:gd name="connsiteY4" fmla="*/ 0 h 1470720"/>
              <a:gd name="connsiteX5" fmla="*/ 3544455 w 5859595"/>
              <a:gd name="connsiteY5" fmla="*/ 189973 h 1470720"/>
              <a:gd name="connsiteX6" fmla="*/ 3425970 w 5859595"/>
              <a:gd name="connsiteY6" fmla="*/ 189973 h 1470720"/>
              <a:gd name="connsiteX7" fmla="*/ 3571744 w 5859595"/>
              <a:gd name="connsiteY7" fmla="*/ 458866 h 1470720"/>
              <a:gd name="connsiteX8" fmla="*/ 5859595 w 5859595"/>
              <a:gd name="connsiteY8" fmla="*/ 458866 h 1470720"/>
              <a:gd name="connsiteX9" fmla="*/ 4998204 w 5859595"/>
              <a:gd name="connsiteY9" fmla="*/ 1470720 h 1470720"/>
              <a:gd name="connsiteX10" fmla="*/ 0 w 5859595"/>
              <a:gd name="connsiteY10" fmla="*/ 1417711 h 1470720"/>
              <a:gd name="connsiteX11" fmla="*/ 662609 w 5859595"/>
              <a:gd name="connsiteY11" fmla="*/ 458866 h 1470720"/>
              <a:gd name="connsiteX0" fmla="*/ 662609 w 5859595"/>
              <a:gd name="connsiteY0" fmla="*/ 458866 h 1470720"/>
              <a:gd name="connsiteX1" fmla="*/ 3082982 w 5859595"/>
              <a:gd name="connsiteY1" fmla="*/ 472118 h 1470720"/>
              <a:gd name="connsiteX2" fmla="*/ 3188999 w 5859595"/>
              <a:gd name="connsiteY2" fmla="*/ 189973 h 1470720"/>
              <a:gd name="connsiteX3" fmla="*/ 3070514 w 5859595"/>
              <a:gd name="connsiteY3" fmla="*/ 189973 h 1470720"/>
              <a:gd name="connsiteX4" fmla="*/ 3307485 w 5859595"/>
              <a:gd name="connsiteY4" fmla="*/ 0 h 1470720"/>
              <a:gd name="connsiteX5" fmla="*/ 3544455 w 5859595"/>
              <a:gd name="connsiteY5" fmla="*/ 189973 h 1470720"/>
              <a:gd name="connsiteX6" fmla="*/ 3425970 w 5859595"/>
              <a:gd name="connsiteY6" fmla="*/ 189973 h 1470720"/>
              <a:gd name="connsiteX7" fmla="*/ 3571744 w 5859595"/>
              <a:gd name="connsiteY7" fmla="*/ 458866 h 1470720"/>
              <a:gd name="connsiteX8" fmla="*/ 5859595 w 5859595"/>
              <a:gd name="connsiteY8" fmla="*/ 458866 h 1470720"/>
              <a:gd name="connsiteX9" fmla="*/ 4998204 w 5859595"/>
              <a:gd name="connsiteY9" fmla="*/ 1470720 h 1470720"/>
              <a:gd name="connsiteX10" fmla="*/ 0 w 5859595"/>
              <a:gd name="connsiteY10" fmla="*/ 1417711 h 1470720"/>
              <a:gd name="connsiteX11" fmla="*/ 245916 w 5859595"/>
              <a:gd name="connsiteY11" fmla="*/ 1003615 h 1470720"/>
              <a:gd name="connsiteX12" fmla="*/ 662609 w 5859595"/>
              <a:gd name="connsiteY12" fmla="*/ 458866 h 1470720"/>
              <a:gd name="connsiteX0" fmla="*/ 662609 w 5859595"/>
              <a:gd name="connsiteY0" fmla="*/ 458866 h 1470720"/>
              <a:gd name="connsiteX1" fmla="*/ 3082982 w 5859595"/>
              <a:gd name="connsiteY1" fmla="*/ 472118 h 1470720"/>
              <a:gd name="connsiteX2" fmla="*/ 3188999 w 5859595"/>
              <a:gd name="connsiteY2" fmla="*/ 189973 h 1470720"/>
              <a:gd name="connsiteX3" fmla="*/ 3070514 w 5859595"/>
              <a:gd name="connsiteY3" fmla="*/ 189973 h 1470720"/>
              <a:gd name="connsiteX4" fmla="*/ 3307485 w 5859595"/>
              <a:gd name="connsiteY4" fmla="*/ 0 h 1470720"/>
              <a:gd name="connsiteX5" fmla="*/ 3544455 w 5859595"/>
              <a:gd name="connsiteY5" fmla="*/ 189973 h 1470720"/>
              <a:gd name="connsiteX6" fmla="*/ 3425970 w 5859595"/>
              <a:gd name="connsiteY6" fmla="*/ 189973 h 1470720"/>
              <a:gd name="connsiteX7" fmla="*/ 3571744 w 5859595"/>
              <a:gd name="connsiteY7" fmla="*/ 458866 h 1470720"/>
              <a:gd name="connsiteX8" fmla="*/ 5859595 w 5859595"/>
              <a:gd name="connsiteY8" fmla="*/ 458866 h 1470720"/>
              <a:gd name="connsiteX9" fmla="*/ 4998204 w 5859595"/>
              <a:gd name="connsiteY9" fmla="*/ 1470720 h 1470720"/>
              <a:gd name="connsiteX10" fmla="*/ 0 w 5859595"/>
              <a:gd name="connsiteY10" fmla="*/ 1417711 h 1470720"/>
              <a:gd name="connsiteX11" fmla="*/ 537464 w 5859595"/>
              <a:gd name="connsiteY11" fmla="*/ 1056624 h 1470720"/>
              <a:gd name="connsiteX12" fmla="*/ 662609 w 5859595"/>
              <a:gd name="connsiteY12" fmla="*/ 458866 h 1470720"/>
              <a:gd name="connsiteX0" fmla="*/ 662609 w 5859595"/>
              <a:gd name="connsiteY0" fmla="*/ 458866 h 1470720"/>
              <a:gd name="connsiteX1" fmla="*/ 3082982 w 5859595"/>
              <a:gd name="connsiteY1" fmla="*/ 472118 h 1470720"/>
              <a:gd name="connsiteX2" fmla="*/ 3188999 w 5859595"/>
              <a:gd name="connsiteY2" fmla="*/ 189973 h 1470720"/>
              <a:gd name="connsiteX3" fmla="*/ 3070514 w 5859595"/>
              <a:gd name="connsiteY3" fmla="*/ 189973 h 1470720"/>
              <a:gd name="connsiteX4" fmla="*/ 3307485 w 5859595"/>
              <a:gd name="connsiteY4" fmla="*/ 0 h 1470720"/>
              <a:gd name="connsiteX5" fmla="*/ 3544455 w 5859595"/>
              <a:gd name="connsiteY5" fmla="*/ 189973 h 1470720"/>
              <a:gd name="connsiteX6" fmla="*/ 3425970 w 5859595"/>
              <a:gd name="connsiteY6" fmla="*/ 189973 h 1470720"/>
              <a:gd name="connsiteX7" fmla="*/ 3571744 w 5859595"/>
              <a:gd name="connsiteY7" fmla="*/ 458866 h 1470720"/>
              <a:gd name="connsiteX8" fmla="*/ 5859595 w 5859595"/>
              <a:gd name="connsiteY8" fmla="*/ 458866 h 1470720"/>
              <a:gd name="connsiteX9" fmla="*/ 5029951 w 5859595"/>
              <a:gd name="connsiteY9" fmla="*/ 937355 h 1470720"/>
              <a:gd name="connsiteX10" fmla="*/ 4998204 w 5859595"/>
              <a:gd name="connsiteY10" fmla="*/ 1470720 h 1470720"/>
              <a:gd name="connsiteX11" fmla="*/ 0 w 5859595"/>
              <a:gd name="connsiteY11" fmla="*/ 1417711 h 1470720"/>
              <a:gd name="connsiteX12" fmla="*/ 537464 w 5859595"/>
              <a:gd name="connsiteY12" fmla="*/ 1056624 h 1470720"/>
              <a:gd name="connsiteX13" fmla="*/ 662609 w 5859595"/>
              <a:gd name="connsiteY13" fmla="*/ 458866 h 1470720"/>
              <a:gd name="connsiteX0" fmla="*/ 662609 w 5859595"/>
              <a:gd name="connsiteY0" fmla="*/ 458866 h 1470720"/>
              <a:gd name="connsiteX1" fmla="*/ 3082982 w 5859595"/>
              <a:gd name="connsiteY1" fmla="*/ 472118 h 1470720"/>
              <a:gd name="connsiteX2" fmla="*/ 3188999 w 5859595"/>
              <a:gd name="connsiteY2" fmla="*/ 189973 h 1470720"/>
              <a:gd name="connsiteX3" fmla="*/ 3070514 w 5859595"/>
              <a:gd name="connsiteY3" fmla="*/ 189973 h 1470720"/>
              <a:gd name="connsiteX4" fmla="*/ 3307485 w 5859595"/>
              <a:gd name="connsiteY4" fmla="*/ 0 h 1470720"/>
              <a:gd name="connsiteX5" fmla="*/ 3544455 w 5859595"/>
              <a:gd name="connsiteY5" fmla="*/ 189973 h 1470720"/>
              <a:gd name="connsiteX6" fmla="*/ 3425970 w 5859595"/>
              <a:gd name="connsiteY6" fmla="*/ 189973 h 1470720"/>
              <a:gd name="connsiteX7" fmla="*/ 3571744 w 5859595"/>
              <a:gd name="connsiteY7" fmla="*/ 458866 h 1470720"/>
              <a:gd name="connsiteX8" fmla="*/ 5859595 w 5859595"/>
              <a:gd name="connsiteY8" fmla="*/ 458866 h 1470720"/>
              <a:gd name="connsiteX9" fmla="*/ 4910682 w 5859595"/>
              <a:gd name="connsiteY9" fmla="*/ 1003616 h 1470720"/>
              <a:gd name="connsiteX10" fmla="*/ 4998204 w 5859595"/>
              <a:gd name="connsiteY10" fmla="*/ 1470720 h 1470720"/>
              <a:gd name="connsiteX11" fmla="*/ 0 w 5859595"/>
              <a:gd name="connsiteY11" fmla="*/ 1417711 h 1470720"/>
              <a:gd name="connsiteX12" fmla="*/ 537464 w 5859595"/>
              <a:gd name="connsiteY12" fmla="*/ 1056624 h 1470720"/>
              <a:gd name="connsiteX13" fmla="*/ 662609 w 5859595"/>
              <a:gd name="connsiteY13" fmla="*/ 458866 h 1470720"/>
              <a:gd name="connsiteX0" fmla="*/ 662609 w 5859595"/>
              <a:gd name="connsiteY0" fmla="*/ 458866 h 1470720"/>
              <a:gd name="connsiteX1" fmla="*/ 3082982 w 5859595"/>
              <a:gd name="connsiteY1" fmla="*/ 472118 h 1470720"/>
              <a:gd name="connsiteX2" fmla="*/ 3188999 w 5859595"/>
              <a:gd name="connsiteY2" fmla="*/ 189973 h 1470720"/>
              <a:gd name="connsiteX3" fmla="*/ 3070514 w 5859595"/>
              <a:gd name="connsiteY3" fmla="*/ 189973 h 1470720"/>
              <a:gd name="connsiteX4" fmla="*/ 3307485 w 5859595"/>
              <a:gd name="connsiteY4" fmla="*/ 0 h 1470720"/>
              <a:gd name="connsiteX5" fmla="*/ 3544455 w 5859595"/>
              <a:gd name="connsiteY5" fmla="*/ 189973 h 1470720"/>
              <a:gd name="connsiteX6" fmla="*/ 3425970 w 5859595"/>
              <a:gd name="connsiteY6" fmla="*/ 189973 h 1470720"/>
              <a:gd name="connsiteX7" fmla="*/ 3571744 w 5859595"/>
              <a:gd name="connsiteY7" fmla="*/ 458866 h 1470720"/>
              <a:gd name="connsiteX8" fmla="*/ 5859595 w 5859595"/>
              <a:gd name="connsiteY8" fmla="*/ 458866 h 1470720"/>
              <a:gd name="connsiteX9" fmla="*/ 5016699 w 5859595"/>
              <a:gd name="connsiteY9" fmla="*/ 1016868 h 1470720"/>
              <a:gd name="connsiteX10" fmla="*/ 4998204 w 5859595"/>
              <a:gd name="connsiteY10" fmla="*/ 1470720 h 1470720"/>
              <a:gd name="connsiteX11" fmla="*/ 0 w 5859595"/>
              <a:gd name="connsiteY11" fmla="*/ 1417711 h 1470720"/>
              <a:gd name="connsiteX12" fmla="*/ 537464 w 5859595"/>
              <a:gd name="connsiteY12" fmla="*/ 1056624 h 1470720"/>
              <a:gd name="connsiteX13" fmla="*/ 662609 w 5859595"/>
              <a:gd name="connsiteY13" fmla="*/ 458866 h 1470720"/>
              <a:gd name="connsiteX0" fmla="*/ 662609 w 5859595"/>
              <a:gd name="connsiteY0" fmla="*/ 458866 h 1470720"/>
              <a:gd name="connsiteX1" fmla="*/ 3082982 w 5859595"/>
              <a:gd name="connsiteY1" fmla="*/ 472118 h 1470720"/>
              <a:gd name="connsiteX2" fmla="*/ 3188999 w 5859595"/>
              <a:gd name="connsiteY2" fmla="*/ 189973 h 1470720"/>
              <a:gd name="connsiteX3" fmla="*/ 3070514 w 5859595"/>
              <a:gd name="connsiteY3" fmla="*/ 189973 h 1470720"/>
              <a:gd name="connsiteX4" fmla="*/ 3307485 w 5859595"/>
              <a:gd name="connsiteY4" fmla="*/ 0 h 1470720"/>
              <a:gd name="connsiteX5" fmla="*/ 3544455 w 5859595"/>
              <a:gd name="connsiteY5" fmla="*/ 189973 h 1470720"/>
              <a:gd name="connsiteX6" fmla="*/ 3425970 w 5859595"/>
              <a:gd name="connsiteY6" fmla="*/ 189973 h 1470720"/>
              <a:gd name="connsiteX7" fmla="*/ 3571744 w 5859595"/>
              <a:gd name="connsiteY7" fmla="*/ 458866 h 1470720"/>
              <a:gd name="connsiteX8" fmla="*/ 5859595 w 5859595"/>
              <a:gd name="connsiteY8" fmla="*/ 458866 h 1470720"/>
              <a:gd name="connsiteX9" fmla="*/ 5016699 w 5859595"/>
              <a:gd name="connsiteY9" fmla="*/ 1016868 h 1470720"/>
              <a:gd name="connsiteX10" fmla="*/ 4998204 w 5859595"/>
              <a:gd name="connsiteY10" fmla="*/ 1470720 h 1470720"/>
              <a:gd name="connsiteX11" fmla="*/ 1054298 w 5859595"/>
              <a:gd name="connsiteY11" fmla="*/ 1255407 h 1470720"/>
              <a:gd name="connsiteX12" fmla="*/ 0 w 5859595"/>
              <a:gd name="connsiteY12" fmla="*/ 1417711 h 1470720"/>
              <a:gd name="connsiteX13" fmla="*/ 537464 w 5859595"/>
              <a:gd name="connsiteY13" fmla="*/ 1056624 h 1470720"/>
              <a:gd name="connsiteX14" fmla="*/ 662609 w 5859595"/>
              <a:gd name="connsiteY14" fmla="*/ 458866 h 1470720"/>
              <a:gd name="connsiteX0" fmla="*/ 662609 w 5859595"/>
              <a:gd name="connsiteY0" fmla="*/ 458866 h 1524005"/>
              <a:gd name="connsiteX1" fmla="*/ 3082982 w 5859595"/>
              <a:gd name="connsiteY1" fmla="*/ 472118 h 1524005"/>
              <a:gd name="connsiteX2" fmla="*/ 3188999 w 5859595"/>
              <a:gd name="connsiteY2" fmla="*/ 189973 h 1524005"/>
              <a:gd name="connsiteX3" fmla="*/ 3070514 w 5859595"/>
              <a:gd name="connsiteY3" fmla="*/ 189973 h 1524005"/>
              <a:gd name="connsiteX4" fmla="*/ 3307485 w 5859595"/>
              <a:gd name="connsiteY4" fmla="*/ 0 h 1524005"/>
              <a:gd name="connsiteX5" fmla="*/ 3544455 w 5859595"/>
              <a:gd name="connsiteY5" fmla="*/ 189973 h 1524005"/>
              <a:gd name="connsiteX6" fmla="*/ 3425970 w 5859595"/>
              <a:gd name="connsiteY6" fmla="*/ 189973 h 1524005"/>
              <a:gd name="connsiteX7" fmla="*/ 3571744 w 5859595"/>
              <a:gd name="connsiteY7" fmla="*/ 458866 h 1524005"/>
              <a:gd name="connsiteX8" fmla="*/ 5859595 w 5859595"/>
              <a:gd name="connsiteY8" fmla="*/ 458866 h 1524005"/>
              <a:gd name="connsiteX9" fmla="*/ 5016699 w 5859595"/>
              <a:gd name="connsiteY9" fmla="*/ 1016868 h 1524005"/>
              <a:gd name="connsiteX10" fmla="*/ 4998204 w 5859595"/>
              <a:gd name="connsiteY10" fmla="*/ 1470720 h 1524005"/>
              <a:gd name="connsiteX11" fmla="*/ 1995203 w 5859595"/>
              <a:gd name="connsiteY11" fmla="*/ 1507198 h 1524005"/>
              <a:gd name="connsiteX12" fmla="*/ 1054298 w 5859595"/>
              <a:gd name="connsiteY12" fmla="*/ 1255407 h 1524005"/>
              <a:gd name="connsiteX13" fmla="*/ 0 w 5859595"/>
              <a:gd name="connsiteY13" fmla="*/ 1417711 h 1524005"/>
              <a:gd name="connsiteX14" fmla="*/ 537464 w 5859595"/>
              <a:gd name="connsiteY14" fmla="*/ 1056624 h 1524005"/>
              <a:gd name="connsiteX15" fmla="*/ 662609 w 5859595"/>
              <a:gd name="connsiteY15" fmla="*/ 458866 h 1524005"/>
              <a:gd name="connsiteX0" fmla="*/ 662609 w 5859595"/>
              <a:gd name="connsiteY0" fmla="*/ 458866 h 1510911"/>
              <a:gd name="connsiteX1" fmla="*/ 3082982 w 5859595"/>
              <a:gd name="connsiteY1" fmla="*/ 472118 h 1510911"/>
              <a:gd name="connsiteX2" fmla="*/ 3188999 w 5859595"/>
              <a:gd name="connsiteY2" fmla="*/ 189973 h 1510911"/>
              <a:gd name="connsiteX3" fmla="*/ 3070514 w 5859595"/>
              <a:gd name="connsiteY3" fmla="*/ 189973 h 1510911"/>
              <a:gd name="connsiteX4" fmla="*/ 3307485 w 5859595"/>
              <a:gd name="connsiteY4" fmla="*/ 0 h 1510911"/>
              <a:gd name="connsiteX5" fmla="*/ 3544455 w 5859595"/>
              <a:gd name="connsiteY5" fmla="*/ 189973 h 1510911"/>
              <a:gd name="connsiteX6" fmla="*/ 3425970 w 5859595"/>
              <a:gd name="connsiteY6" fmla="*/ 189973 h 1510911"/>
              <a:gd name="connsiteX7" fmla="*/ 3571744 w 5859595"/>
              <a:gd name="connsiteY7" fmla="*/ 458866 h 1510911"/>
              <a:gd name="connsiteX8" fmla="*/ 5859595 w 5859595"/>
              <a:gd name="connsiteY8" fmla="*/ 458866 h 1510911"/>
              <a:gd name="connsiteX9" fmla="*/ 5016699 w 5859595"/>
              <a:gd name="connsiteY9" fmla="*/ 1016868 h 1510911"/>
              <a:gd name="connsiteX10" fmla="*/ 4998204 w 5859595"/>
              <a:gd name="connsiteY10" fmla="*/ 1470720 h 1510911"/>
              <a:gd name="connsiteX11" fmla="*/ 2922855 w 5859595"/>
              <a:gd name="connsiteY11" fmla="*/ 1215650 h 1510911"/>
              <a:gd name="connsiteX12" fmla="*/ 1995203 w 5859595"/>
              <a:gd name="connsiteY12" fmla="*/ 1507198 h 1510911"/>
              <a:gd name="connsiteX13" fmla="*/ 1054298 w 5859595"/>
              <a:gd name="connsiteY13" fmla="*/ 1255407 h 1510911"/>
              <a:gd name="connsiteX14" fmla="*/ 0 w 5859595"/>
              <a:gd name="connsiteY14" fmla="*/ 1417711 h 1510911"/>
              <a:gd name="connsiteX15" fmla="*/ 537464 w 5859595"/>
              <a:gd name="connsiteY15" fmla="*/ 1056624 h 1510911"/>
              <a:gd name="connsiteX16" fmla="*/ 662609 w 5859595"/>
              <a:gd name="connsiteY16" fmla="*/ 458866 h 1510911"/>
              <a:gd name="connsiteX0" fmla="*/ 662609 w 5859595"/>
              <a:gd name="connsiteY0" fmla="*/ 458866 h 1608857"/>
              <a:gd name="connsiteX1" fmla="*/ 3082982 w 5859595"/>
              <a:gd name="connsiteY1" fmla="*/ 472118 h 1608857"/>
              <a:gd name="connsiteX2" fmla="*/ 3188999 w 5859595"/>
              <a:gd name="connsiteY2" fmla="*/ 189973 h 1608857"/>
              <a:gd name="connsiteX3" fmla="*/ 3070514 w 5859595"/>
              <a:gd name="connsiteY3" fmla="*/ 189973 h 1608857"/>
              <a:gd name="connsiteX4" fmla="*/ 3307485 w 5859595"/>
              <a:gd name="connsiteY4" fmla="*/ 0 h 1608857"/>
              <a:gd name="connsiteX5" fmla="*/ 3544455 w 5859595"/>
              <a:gd name="connsiteY5" fmla="*/ 189973 h 1608857"/>
              <a:gd name="connsiteX6" fmla="*/ 3425970 w 5859595"/>
              <a:gd name="connsiteY6" fmla="*/ 189973 h 1608857"/>
              <a:gd name="connsiteX7" fmla="*/ 3571744 w 5859595"/>
              <a:gd name="connsiteY7" fmla="*/ 458866 h 1608857"/>
              <a:gd name="connsiteX8" fmla="*/ 5859595 w 5859595"/>
              <a:gd name="connsiteY8" fmla="*/ 458866 h 1608857"/>
              <a:gd name="connsiteX9" fmla="*/ 5016699 w 5859595"/>
              <a:gd name="connsiteY9" fmla="*/ 1016868 h 1608857"/>
              <a:gd name="connsiteX10" fmla="*/ 4998204 w 5859595"/>
              <a:gd name="connsiteY10" fmla="*/ 1470720 h 1608857"/>
              <a:gd name="connsiteX11" fmla="*/ 3837255 w 5859595"/>
              <a:gd name="connsiteY11" fmla="*/ 1599963 h 1608857"/>
              <a:gd name="connsiteX12" fmla="*/ 2922855 w 5859595"/>
              <a:gd name="connsiteY12" fmla="*/ 1215650 h 1608857"/>
              <a:gd name="connsiteX13" fmla="*/ 1995203 w 5859595"/>
              <a:gd name="connsiteY13" fmla="*/ 1507198 h 1608857"/>
              <a:gd name="connsiteX14" fmla="*/ 1054298 w 5859595"/>
              <a:gd name="connsiteY14" fmla="*/ 1255407 h 1608857"/>
              <a:gd name="connsiteX15" fmla="*/ 0 w 5859595"/>
              <a:gd name="connsiteY15" fmla="*/ 1417711 h 1608857"/>
              <a:gd name="connsiteX16" fmla="*/ 537464 w 5859595"/>
              <a:gd name="connsiteY16" fmla="*/ 1056624 h 1608857"/>
              <a:gd name="connsiteX17" fmla="*/ 662609 w 5859595"/>
              <a:gd name="connsiteY17" fmla="*/ 458866 h 1608857"/>
              <a:gd name="connsiteX0" fmla="*/ 662609 w 5859595"/>
              <a:gd name="connsiteY0" fmla="*/ 458866 h 1604533"/>
              <a:gd name="connsiteX1" fmla="*/ 3082982 w 5859595"/>
              <a:gd name="connsiteY1" fmla="*/ 472118 h 1604533"/>
              <a:gd name="connsiteX2" fmla="*/ 3188999 w 5859595"/>
              <a:gd name="connsiteY2" fmla="*/ 189973 h 1604533"/>
              <a:gd name="connsiteX3" fmla="*/ 3070514 w 5859595"/>
              <a:gd name="connsiteY3" fmla="*/ 189973 h 1604533"/>
              <a:gd name="connsiteX4" fmla="*/ 3307485 w 5859595"/>
              <a:gd name="connsiteY4" fmla="*/ 0 h 1604533"/>
              <a:gd name="connsiteX5" fmla="*/ 3544455 w 5859595"/>
              <a:gd name="connsiteY5" fmla="*/ 189973 h 1604533"/>
              <a:gd name="connsiteX6" fmla="*/ 3425970 w 5859595"/>
              <a:gd name="connsiteY6" fmla="*/ 189973 h 1604533"/>
              <a:gd name="connsiteX7" fmla="*/ 3571744 w 5859595"/>
              <a:gd name="connsiteY7" fmla="*/ 458866 h 1604533"/>
              <a:gd name="connsiteX8" fmla="*/ 5859595 w 5859595"/>
              <a:gd name="connsiteY8" fmla="*/ 458866 h 1604533"/>
              <a:gd name="connsiteX9" fmla="*/ 5016699 w 5859595"/>
              <a:gd name="connsiteY9" fmla="*/ 1016868 h 1604533"/>
              <a:gd name="connsiteX10" fmla="*/ 4812673 w 5859595"/>
              <a:gd name="connsiteY10" fmla="*/ 1324946 h 1604533"/>
              <a:gd name="connsiteX11" fmla="*/ 3837255 w 5859595"/>
              <a:gd name="connsiteY11" fmla="*/ 1599963 h 1604533"/>
              <a:gd name="connsiteX12" fmla="*/ 2922855 w 5859595"/>
              <a:gd name="connsiteY12" fmla="*/ 1215650 h 1604533"/>
              <a:gd name="connsiteX13" fmla="*/ 1995203 w 5859595"/>
              <a:gd name="connsiteY13" fmla="*/ 1507198 h 1604533"/>
              <a:gd name="connsiteX14" fmla="*/ 1054298 w 5859595"/>
              <a:gd name="connsiteY14" fmla="*/ 1255407 h 1604533"/>
              <a:gd name="connsiteX15" fmla="*/ 0 w 5859595"/>
              <a:gd name="connsiteY15" fmla="*/ 1417711 h 1604533"/>
              <a:gd name="connsiteX16" fmla="*/ 537464 w 5859595"/>
              <a:gd name="connsiteY16" fmla="*/ 1056624 h 1604533"/>
              <a:gd name="connsiteX17" fmla="*/ 662609 w 5859595"/>
              <a:gd name="connsiteY17" fmla="*/ 458866 h 1604533"/>
              <a:gd name="connsiteX0" fmla="*/ 662609 w 5859595"/>
              <a:gd name="connsiteY0" fmla="*/ 458866 h 1603995"/>
              <a:gd name="connsiteX1" fmla="*/ 3082982 w 5859595"/>
              <a:gd name="connsiteY1" fmla="*/ 472118 h 1603995"/>
              <a:gd name="connsiteX2" fmla="*/ 3188999 w 5859595"/>
              <a:gd name="connsiteY2" fmla="*/ 189973 h 1603995"/>
              <a:gd name="connsiteX3" fmla="*/ 3070514 w 5859595"/>
              <a:gd name="connsiteY3" fmla="*/ 189973 h 1603995"/>
              <a:gd name="connsiteX4" fmla="*/ 3307485 w 5859595"/>
              <a:gd name="connsiteY4" fmla="*/ 0 h 1603995"/>
              <a:gd name="connsiteX5" fmla="*/ 3544455 w 5859595"/>
              <a:gd name="connsiteY5" fmla="*/ 189973 h 1603995"/>
              <a:gd name="connsiteX6" fmla="*/ 3425970 w 5859595"/>
              <a:gd name="connsiteY6" fmla="*/ 189973 h 1603995"/>
              <a:gd name="connsiteX7" fmla="*/ 3571744 w 5859595"/>
              <a:gd name="connsiteY7" fmla="*/ 458866 h 1603995"/>
              <a:gd name="connsiteX8" fmla="*/ 5859595 w 5859595"/>
              <a:gd name="connsiteY8" fmla="*/ 458866 h 1603995"/>
              <a:gd name="connsiteX9" fmla="*/ 5016699 w 5859595"/>
              <a:gd name="connsiteY9" fmla="*/ 1016868 h 1603995"/>
              <a:gd name="connsiteX10" fmla="*/ 4706656 w 5859595"/>
              <a:gd name="connsiteY10" fmla="*/ 1285189 h 1603995"/>
              <a:gd name="connsiteX11" fmla="*/ 3837255 w 5859595"/>
              <a:gd name="connsiteY11" fmla="*/ 1599963 h 1603995"/>
              <a:gd name="connsiteX12" fmla="*/ 2922855 w 5859595"/>
              <a:gd name="connsiteY12" fmla="*/ 1215650 h 1603995"/>
              <a:gd name="connsiteX13" fmla="*/ 1995203 w 5859595"/>
              <a:gd name="connsiteY13" fmla="*/ 1507198 h 1603995"/>
              <a:gd name="connsiteX14" fmla="*/ 1054298 w 5859595"/>
              <a:gd name="connsiteY14" fmla="*/ 1255407 h 1603995"/>
              <a:gd name="connsiteX15" fmla="*/ 0 w 5859595"/>
              <a:gd name="connsiteY15" fmla="*/ 1417711 h 1603995"/>
              <a:gd name="connsiteX16" fmla="*/ 537464 w 5859595"/>
              <a:gd name="connsiteY16" fmla="*/ 1056624 h 1603995"/>
              <a:gd name="connsiteX17" fmla="*/ 662609 w 5859595"/>
              <a:gd name="connsiteY17" fmla="*/ 458866 h 1603995"/>
              <a:gd name="connsiteX0" fmla="*/ 662609 w 5859595"/>
              <a:gd name="connsiteY0" fmla="*/ 458866 h 1603701"/>
              <a:gd name="connsiteX1" fmla="*/ 3082982 w 5859595"/>
              <a:gd name="connsiteY1" fmla="*/ 472118 h 1603701"/>
              <a:gd name="connsiteX2" fmla="*/ 3188999 w 5859595"/>
              <a:gd name="connsiteY2" fmla="*/ 189973 h 1603701"/>
              <a:gd name="connsiteX3" fmla="*/ 3070514 w 5859595"/>
              <a:gd name="connsiteY3" fmla="*/ 189973 h 1603701"/>
              <a:gd name="connsiteX4" fmla="*/ 3307485 w 5859595"/>
              <a:gd name="connsiteY4" fmla="*/ 0 h 1603701"/>
              <a:gd name="connsiteX5" fmla="*/ 3544455 w 5859595"/>
              <a:gd name="connsiteY5" fmla="*/ 189973 h 1603701"/>
              <a:gd name="connsiteX6" fmla="*/ 3425970 w 5859595"/>
              <a:gd name="connsiteY6" fmla="*/ 189973 h 1603701"/>
              <a:gd name="connsiteX7" fmla="*/ 3571744 w 5859595"/>
              <a:gd name="connsiteY7" fmla="*/ 458866 h 1603701"/>
              <a:gd name="connsiteX8" fmla="*/ 5859595 w 5859595"/>
              <a:gd name="connsiteY8" fmla="*/ 458866 h 1603701"/>
              <a:gd name="connsiteX9" fmla="*/ 5016699 w 5859595"/>
              <a:gd name="connsiteY9" fmla="*/ 1016868 h 1603701"/>
              <a:gd name="connsiteX10" fmla="*/ 4600638 w 5859595"/>
              <a:gd name="connsiteY10" fmla="*/ 1258685 h 1603701"/>
              <a:gd name="connsiteX11" fmla="*/ 3837255 w 5859595"/>
              <a:gd name="connsiteY11" fmla="*/ 1599963 h 1603701"/>
              <a:gd name="connsiteX12" fmla="*/ 2922855 w 5859595"/>
              <a:gd name="connsiteY12" fmla="*/ 1215650 h 1603701"/>
              <a:gd name="connsiteX13" fmla="*/ 1995203 w 5859595"/>
              <a:gd name="connsiteY13" fmla="*/ 1507198 h 1603701"/>
              <a:gd name="connsiteX14" fmla="*/ 1054298 w 5859595"/>
              <a:gd name="connsiteY14" fmla="*/ 1255407 h 1603701"/>
              <a:gd name="connsiteX15" fmla="*/ 0 w 5859595"/>
              <a:gd name="connsiteY15" fmla="*/ 1417711 h 1603701"/>
              <a:gd name="connsiteX16" fmla="*/ 537464 w 5859595"/>
              <a:gd name="connsiteY16" fmla="*/ 1056624 h 1603701"/>
              <a:gd name="connsiteX17" fmla="*/ 662609 w 5859595"/>
              <a:gd name="connsiteY17" fmla="*/ 458866 h 1603701"/>
              <a:gd name="connsiteX0" fmla="*/ 662609 w 5859595"/>
              <a:gd name="connsiteY0" fmla="*/ 458866 h 1603447"/>
              <a:gd name="connsiteX1" fmla="*/ 3082982 w 5859595"/>
              <a:gd name="connsiteY1" fmla="*/ 472118 h 1603447"/>
              <a:gd name="connsiteX2" fmla="*/ 3188999 w 5859595"/>
              <a:gd name="connsiteY2" fmla="*/ 189973 h 1603447"/>
              <a:gd name="connsiteX3" fmla="*/ 3070514 w 5859595"/>
              <a:gd name="connsiteY3" fmla="*/ 189973 h 1603447"/>
              <a:gd name="connsiteX4" fmla="*/ 3307485 w 5859595"/>
              <a:gd name="connsiteY4" fmla="*/ 0 h 1603447"/>
              <a:gd name="connsiteX5" fmla="*/ 3544455 w 5859595"/>
              <a:gd name="connsiteY5" fmla="*/ 189973 h 1603447"/>
              <a:gd name="connsiteX6" fmla="*/ 3425970 w 5859595"/>
              <a:gd name="connsiteY6" fmla="*/ 189973 h 1603447"/>
              <a:gd name="connsiteX7" fmla="*/ 3571744 w 5859595"/>
              <a:gd name="connsiteY7" fmla="*/ 458866 h 1603447"/>
              <a:gd name="connsiteX8" fmla="*/ 5859595 w 5859595"/>
              <a:gd name="connsiteY8" fmla="*/ 458866 h 1603447"/>
              <a:gd name="connsiteX9" fmla="*/ 5016699 w 5859595"/>
              <a:gd name="connsiteY9" fmla="*/ 1016868 h 1603447"/>
              <a:gd name="connsiteX10" fmla="*/ 4547630 w 5859595"/>
              <a:gd name="connsiteY10" fmla="*/ 1232180 h 1603447"/>
              <a:gd name="connsiteX11" fmla="*/ 3837255 w 5859595"/>
              <a:gd name="connsiteY11" fmla="*/ 1599963 h 1603447"/>
              <a:gd name="connsiteX12" fmla="*/ 2922855 w 5859595"/>
              <a:gd name="connsiteY12" fmla="*/ 1215650 h 1603447"/>
              <a:gd name="connsiteX13" fmla="*/ 1995203 w 5859595"/>
              <a:gd name="connsiteY13" fmla="*/ 1507198 h 1603447"/>
              <a:gd name="connsiteX14" fmla="*/ 1054298 w 5859595"/>
              <a:gd name="connsiteY14" fmla="*/ 1255407 h 1603447"/>
              <a:gd name="connsiteX15" fmla="*/ 0 w 5859595"/>
              <a:gd name="connsiteY15" fmla="*/ 1417711 h 1603447"/>
              <a:gd name="connsiteX16" fmla="*/ 537464 w 5859595"/>
              <a:gd name="connsiteY16" fmla="*/ 1056624 h 1603447"/>
              <a:gd name="connsiteX17" fmla="*/ 662609 w 5859595"/>
              <a:gd name="connsiteY17" fmla="*/ 458866 h 1603447"/>
              <a:gd name="connsiteX0" fmla="*/ 662609 w 5859595"/>
              <a:gd name="connsiteY0" fmla="*/ 458866 h 1603447"/>
              <a:gd name="connsiteX1" fmla="*/ 3082982 w 5859595"/>
              <a:gd name="connsiteY1" fmla="*/ 472118 h 1603447"/>
              <a:gd name="connsiteX2" fmla="*/ 3188999 w 5859595"/>
              <a:gd name="connsiteY2" fmla="*/ 189973 h 1603447"/>
              <a:gd name="connsiteX3" fmla="*/ 3070514 w 5859595"/>
              <a:gd name="connsiteY3" fmla="*/ 189973 h 1603447"/>
              <a:gd name="connsiteX4" fmla="*/ 3307485 w 5859595"/>
              <a:gd name="connsiteY4" fmla="*/ 0 h 1603447"/>
              <a:gd name="connsiteX5" fmla="*/ 3544455 w 5859595"/>
              <a:gd name="connsiteY5" fmla="*/ 189973 h 1603447"/>
              <a:gd name="connsiteX6" fmla="*/ 3425970 w 5859595"/>
              <a:gd name="connsiteY6" fmla="*/ 189973 h 1603447"/>
              <a:gd name="connsiteX7" fmla="*/ 3571744 w 5859595"/>
              <a:gd name="connsiteY7" fmla="*/ 458866 h 1603447"/>
              <a:gd name="connsiteX8" fmla="*/ 5859595 w 5859595"/>
              <a:gd name="connsiteY8" fmla="*/ 458866 h 1603447"/>
              <a:gd name="connsiteX9" fmla="*/ 5149221 w 5859595"/>
              <a:gd name="connsiteY9" fmla="*/ 1096381 h 1603447"/>
              <a:gd name="connsiteX10" fmla="*/ 4547630 w 5859595"/>
              <a:gd name="connsiteY10" fmla="*/ 1232180 h 1603447"/>
              <a:gd name="connsiteX11" fmla="*/ 3837255 w 5859595"/>
              <a:gd name="connsiteY11" fmla="*/ 1599963 h 1603447"/>
              <a:gd name="connsiteX12" fmla="*/ 2922855 w 5859595"/>
              <a:gd name="connsiteY12" fmla="*/ 1215650 h 1603447"/>
              <a:gd name="connsiteX13" fmla="*/ 1995203 w 5859595"/>
              <a:gd name="connsiteY13" fmla="*/ 1507198 h 1603447"/>
              <a:gd name="connsiteX14" fmla="*/ 1054298 w 5859595"/>
              <a:gd name="connsiteY14" fmla="*/ 1255407 h 1603447"/>
              <a:gd name="connsiteX15" fmla="*/ 0 w 5859595"/>
              <a:gd name="connsiteY15" fmla="*/ 1417711 h 1603447"/>
              <a:gd name="connsiteX16" fmla="*/ 537464 w 5859595"/>
              <a:gd name="connsiteY16" fmla="*/ 1056624 h 1603447"/>
              <a:gd name="connsiteX17" fmla="*/ 662609 w 5859595"/>
              <a:gd name="connsiteY17" fmla="*/ 458866 h 1603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859595" h="1603447">
                <a:moveTo>
                  <a:pt x="662609" y="458866"/>
                </a:moveTo>
                <a:lnTo>
                  <a:pt x="3082982" y="472118"/>
                </a:lnTo>
                <a:lnTo>
                  <a:pt x="3188999" y="189973"/>
                </a:lnTo>
                <a:lnTo>
                  <a:pt x="3070514" y="189973"/>
                </a:lnTo>
                <a:lnTo>
                  <a:pt x="3307485" y="0"/>
                </a:lnTo>
                <a:lnTo>
                  <a:pt x="3544455" y="189973"/>
                </a:lnTo>
                <a:lnTo>
                  <a:pt x="3425970" y="189973"/>
                </a:lnTo>
                <a:lnTo>
                  <a:pt x="3571744" y="458866"/>
                </a:lnTo>
                <a:lnTo>
                  <a:pt x="5859595" y="458866"/>
                </a:lnTo>
                <a:cubicBezTo>
                  <a:pt x="5702316" y="644867"/>
                  <a:pt x="5306500" y="910380"/>
                  <a:pt x="5149221" y="1096381"/>
                </a:cubicBezTo>
                <a:lnTo>
                  <a:pt x="4547630" y="1232180"/>
                </a:lnTo>
                <a:cubicBezTo>
                  <a:pt x="4355473" y="1282980"/>
                  <a:pt x="4183146" y="1642475"/>
                  <a:pt x="3837255" y="1599963"/>
                </a:cubicBezTo>
                <a:cubicBezTo>
                  <a:pt x="3491364" y="1557451"/>
                  <a:pt x="3234281" y="1184728"/>
                  <a:pt x="2922855" y="1215650"/>
                </a:cubicBezTo>
                <a:cubicBezTo>
                  <a:pt x="2611429" y="1246572"/>
                  <a:pt x="2304421" y="1549163"/>
                  <a:pt x="1995203" y="1507198"/>
                </a:cubicBezTo>
                <a:cubicBezTo>
                  <a:pt x="1685985" y="1465233"/>
                  <a:pt x="1395667" y="1234982"/>
                  <a:pt x="1054298" y="1255407"/>
                </a:cubicBezTo>
                <a:lnTo>
                  <a:pt x="0" y="1417711"/>
                </a:lnTo>
                <a:lnTo>
                  <a:pt x="537464" y="1056624"/>
                </a:lnTo>
                <a:lnTo>
                  <a:pt x="662609" y="458866"/>
                </a:lnTo>
                <a:close/>
              </a:path>
            </a:pathLst>
          </a:custGeom>
          <a:noFill/>
          <a:ln w="44450" cap="rnd">
            <a:solidFill>
              <a:srgbClr val="002060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i="1" dirty="0">
                <a:ln w="0"/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৪,৬ও ৮ এর ল</a:t>
            </a:r>
            <a:r>
              <a:rPr lang="en-US" sz="4400" b="1" i="1" dirty="0">
                <a:ln w="0"/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4400" b="1" i="1" dirty="0">
                <a:ln w="0"/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</a:t>
            </a:r>
            <a:r>
              <a:rPr lang="en-US" sz="4400" b="1" i="1" dirty="0">
                <a:ln w="0"/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4400" b="1" i="1" dirty="0">
                <a:ln w="0"/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 =২৪ </a:t>
            </a:r>
            <a:endParaRPr lang="en-US" sz="44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50610" y="2292825"/>
            <a:ext cx="25073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800" b="1" i="1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৪ এর গুণিতকগুলো </a:t>
            </a:r>
            <a:r>
              <a:rPr lang="en-US" sz="2800" b="1" i="1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endParaRPr lang="en-US" sz="2800" b="1" i="1" dirty="0"/>
          </a:p>
        </p:txBody>
      </p:sp>
      <p:sp>
        <p:nvSpPr>
          <p:cNvPr id="9" name="Rectangle 8"/>
          <p:cNvSpPr/>
          <p:nvPr/>
        </p:nvSpPr>
        <p:spPr>
          <a:xfrm>
            <a:off x="1644300" y="3042115"/>
            <a:ext cx="255621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6</a:t>
            </a:r>
            <a:r>
              <a:rPr lang="bn-BD" sz="2800" b="1" i="1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এর গুণিতকগুলো </a:t>
            </a:r>
            <a:r>
              <a:rPr lang="en-US" sz="2800" b="1" i="1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endParaRPr lang="en-US" sz="2800" b="1" i="1" dirty="0"/>
          </a:p>
        </p:txBody>
      </p:sp>
      <p:sp>
        <p:nvSpPr>
          <p:cNvPr id="11" name="Rectangle 10"/>
          <p:cNvSpPr/>
          <p:nvPr/>
        </p:nvSpPr>
        <p:spPr>
          <a:xfrm>
            <a:off x="1634308" y="3919025"/>
            <a:ext cx="26335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8</a:t>
            </a:r>
            <a:r>
              <a:rPr lang="bn-BD" sz="2800" b="1" i="1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এর গুণিতকগুলো </a:t>
            </a:r>
            <a:r>
              <a:rPr lang="en-US" sz="2800" b="1" i="1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endParaRPr lang="en-US" sz="2800" b="1" i="1" dirty="0"/>
          </a:p>
        </p:txBody>
      </p:sp>
    </p:spTree>
    <p:extLst>
      <p:ext uri="{BB962C8B-B14F-4D97-AF65-F5344CB8AC3E}">
        <p14:creationId xmlns:p14="http://schemas.microsoft.com/office/powerpoint/2010/main" val="285285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46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48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7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3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 animBg="1"/>
      <p:bldP spid="7" grpId="1" animBg="1"/>
      <p:bldP spid="8" grpId="0" animBg="1"/>
      <p:bldP spid="8" grpId="1" animBg="1"/>
      <p:bldP spid="10" grpId="0" animBg="1"/>
      <p:bldP spid="6" grpId="0"/>
      <p:bldP spid="9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52414" y="325303"/>
            <a:ext cx="10827432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bn-BD" sz="4800" dirty="0">
                <a:ln/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মৌলিক গুণনীয়কের সাহায্যে ৪,৬ও ৮ এর ল</a:t>
            </a:r>
            <a:r>
              <a:rPr lang="en-US" sz="4800" dirty="0">
                <a:ln/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4800" dirty="0">
                <a:ln/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</a:t>
            </a:r>
            <a:r>
              <a:rPr lang="en-US" sz="4800" dirty="0">
                <a:ln/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4800" dirty="0">
                <a:ln/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 নির্ণয় - </a:t>
            </a:r>
            <a:endParaRPr lang="en-US" sz="4800" dirty="0">
              <a:ln/>
              <a:solidFill>
                <a:srgbClr val="00009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880539508"/>
              </p:ext>
            </p:extLst>
          </p:nvPr>
        </p:nvGraphicFramePr>
        <p:xfrm>
          <a:off x="1085796" y="1671502"/>
          <a:ext cx="3487742" cy="2743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06839677"/>
              </p:ext>
            </p:extLst>
          </p:nvPr>
        </p:nvGraphicFramePr>
        <p:xfrm>
          <a:off x="4608395" y="1679024"/>
          <a:ext cx="2852383" cy="27431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113344848"/>
              </p:ext>
            </p:extLst>
          </p:nvPr>
        </p:nvGraphicFramePr>
        <p:xfrm>
          <a:off x="8160035" y="1529907"/>
          <a:ext cx="3552967" cy="35074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6" name="Rectangle 5"/>
          <p:cNvSpPr/>
          <p:nvPr/>
        </p:nvSpPr>
        <p:spPr>
          <a:xfrm>
            <a:off x="1663477" y="5410988"/>
            <a:ext cx="4596296" cy="771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800" dirty="0">
                <a:ln w="0"/>
                <a:solidFill>
                  <a:srgbClr val="8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৪,৬ও ৮ এর ল</a:t>
            </a:r>
            <a:r>
              <a:rPr lang="en-US" sz="4800" dirty="0">
                <a:ln w="0"/>
                <a:solidFill>
                  <a:srgbClr val="8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4800" dirty="0">
                <a:ln w="0"/>
                <a:solidFill>
                  <a:srgbClr val="8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</a:t>
            </a:r>
            <a:r>
              <a:rPr lang="en-US" sz="4800" dirty="0">
                <a:ln w="0"/>
                <a:solidFill>
                  <a:srgbClr val="8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4800" dirty="0">
                <a:ln w="0"/>
                <a:solidFill>
                  <a:srgbClr val="8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 =</a:t>
            </a:r>
            <a:endParaRPr lang="en-US" sz="4800" dirty="0">
              <a:solidFill>
                <a:srgbClr val="8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59773" y="5451822"/>
            <a:ext cx="28523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800" dirty="0">
                <a:ln w="0">
                  <a:solidFill>
                    <a:srgbClr val="C00000"/>
                  </a:solidFill>
                </a:ln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 </a:t>
            </a:r>
            <a:r>
              <a:rPr lang="en-US" sz="4800" dirty="0">
                <a:ln w="0">
                  <a:solidFill>
                    <a:srgbClr val="C00000"/>
                  </a:solidFill>
                </a:ln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</a:t>
            </a:r>
            <a:r>
              <a:rPr lang="bn-BD" sz="4800" dirty="0">
                <a:ln w="0">
                  <a:solidFill>
                    <a:srgbClr val="C00000"/>
                  </a:solidFill>
                </a:ln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 </a:t>
            </a:r>
            <a:r>
              <a:rPr lang="en-US" sz="4800" dirty="0">
                <a:ln w="0">
                  <a:solidFill>
                    <a:srgbClr val="C00000"/>
                  </a:solidFill>
                </a:ln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</a:t>
            </a:r>
            <a:r>
              <a:rPr lang="bn-BD" sz="4800" dirty="0">
                <a:ln w="0">
                  <a:solidFill>
                    <a:srgbClr val="C00000"/>
                  </a:solidFill>
                </a:ln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 </a:t>
            </a:r>
            <a:r>
              <a:rPr lang="en-US" sz="4800" dirty="0">
                <a:ln w="0">
                  <a:solidFill>
                    <a:srgbClr val="C00000"/>
                  </a:solidFill>
                </a:ln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</a:t>
            </a:r>
            <a:r>
              <a:rPr lang="bn-BD" sz="4800" dirty="0">
                <a:ln w="0">
                  <a:solidFill>
                    <a:srgbClr val="C00000"/>
                  </a:solidFill>
                </a:ln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 </a:t>
            </a:r>
            <a:endParaRPr lang="en-US" sz="4800" dirty="0">
              <a:ln w="0">
                <a:solidFill>
                  <a:srgbClr val="C00000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316365" y="5410988"/>
            <a:ext cx="124030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8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= ২৪   </a:t>
            </a:r>
            <a:endParaRPr lang="en-US" sz="4800" dirty="0">
              <a:ln w="0"/>
            </a:endParaRPr>
          </a:p>
        </p:txBody>
      </p:sp>
    </p:spTree>
    <p:extLst>
      <p:ext uri="{BB962C8B-B14F-4D97-AF65-F5344CB8AC3E}">
        <p14:creationId xmlns:p14="http://schemas.microsoft.com/office/powerpoint/2010/main" val="3552234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Graphic spid="4" grpId="0">
        <p:bldAsOne/>
      </p:bldGraphic>
      <p:bldGraphic spid="5" grpId="0">
        <p:bldAsOne/>
      </p:bldGraphic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52246" y="2153022"/>
            <a:ext cx="99024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>
                <a:ln w="0"/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গুণিতক </a:t>
            </a:r>
            <a:r>
              <a:rPr lang="en-US" sz="4400" dirty="0">
                <a:ln w="0"/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bn-BD" sz="4400" dirty="0">
                <a:ln w="0"/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4400" dirty="0" err="1">
                <a:ln w="0"/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ৌলিক</a:t>
            </a:r>
            <a:r>
              <a:rPr lang="en-US" sz="4400" dirty="0">
                <a:ln w="0"/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n w="0"/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গুণনীয়কের</a:t>
            </a:r>
            <a:r>
              <a:rPr lang="en-US" sz="4400" dirty="0">
                <a:ln w="0"/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>
                <a:ln w="0"/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সাহায্যে ল</a:t>
            </a:r>
            <a:r>
              <a:rPr lang="en-US" sz="4400" dirty="0">
                <a:ln w="0"/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4400" dirty="0">
                <a:ln w="0"/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</a:t>
            </a:r>
            <a:r>
              <a:rPr lang="en-US" sz="4400" dirty="0">
                <a:ln w="0"/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4400" dirty="0">
                <a:ln w="0"/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 নির্ণয় - </a:t>
            </a:r>
            <a:endParaRPr lang="en-US" sz="4400" dirty="0">
              <a:ln w="0"/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F701582-83AE-4DF7-BC73-D893A1620AEA}"/>
              </a:ext>
            </a:extLst>
          </p:cNvPr>
          <p:cNvSpPr txBox="1"/>
          <p:nvPr/>
        </p:nvSpPr>
        <p:spPr>
          <a:xfrm>
            <a:off x="4466492" y="3385783"/>
            <a:ext cx="41992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>
                <a:ln w="0"/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 </a:t>
            </a:r>
            <a:r>
              <a:rPr lang="en-US" sz="6000" dirty="0">
                <a:ln w="0"/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bn-BD" sz="6000" dirty="0">
                <a:ln w="0"/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6000" dirty="0">
                <a:ln w="0"/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as-IN" sz="6000" dirty="0">
                <a:ln w="0"/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bn-BD" sz="6000" dirty="0">
                <a:ln w="0"/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১৫   </a:t>
            </a:r>
            <a:endParaRPr lang="en-US" sz="6000" dirty="0">
              <a:ln w="0"/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EB24938-C4D9-4CF7-955B-50CD9ABC9452}"/>
              </a:ext>
            </a:extLst>
          </p:cNvPr>
          <p:cNvSpPr txBox="1"/>
          <p:nvPr/>
        </p:nvSpPr>
        <p:spPr>
          <a:xfrm>
            <a:off x="4466492" y="4442696"/>
            <a:ext cx="38451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>
                <a:ln w="0"/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 ৪ , </a:t>
            </a:r>
            <a:r>
              <a:rPr lang="en-US" sz="6000" dirty="0">
                <a:ln w="0"/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r>
              <a:rPr lang="bn-BD" sz="6000" dirty="0">
                <a:ln w="0"/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6000" dirty="0">
                <a:ln w="0"/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২০</a:t>
            </a:r>
            <a:r>
              <a:rPr lang="bn-BD" sz="6000" dirty="0">
                <a:ln w="0"/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6000" dirty="0">
              <a:ln w="0"/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C0C3608-71C9-4917-8153-0A30E75DD69B}"/>
              </a:ext>
            </a:extLst>
          </p:cNvPr>
          <p:cNvSpPr txBox="1"/>
          <p:nvPr/>
        </p:nvSpPr>
        <p:spPr>
          <a:xfrm>
            <a:off x="3333501" y="0"/>
            <a:ext cx="47396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000" dirty="0">
                <a:ln w="0"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  </a:t>
            </a:r>
            <a:endParaRPr lang="en-US" sz="8000" dirty="0">
              <a:ln w="0">
                <a:solidFill>
                  <a:sysClr val="windowText" lastClr="000000"/>
                </a:solidFill>
              </a:ln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0664799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</TotalTime>
  <Words>957</Words>
  <Application>Microsoft Office PowerPoint</Application>
  <PresentationFormat>Widescreen</PresentationFormat>
  <Paragraphs>144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Cambria Math</vt:lpstr>
      <vt:lpstr>NikoshBAN</vt:lpstr>
      <vt:lpstr>Times New Roman</vt:lpstr>
      <vt:lpstr>Trebuchet MS</vt:lpstr>
      <vt:lpstr>Berlin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36</cp:revision>
  <dcterms:created xsi:type="dcterms:W3CDTF">2020-09-01T09:20:00Z</dcterms:created>
  <dcterms:modified xsi:type="dcterms:W3CDTF">2020-09-01T13:08:20Z</dcterms:modified>
</cp:coreProperties>
</file>