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65" r:id="rId6"/>
    <p:sldId id="280" r:id="rId7"/>
    <p:sldId id="258" r:id="rId8"/>
    <p:sldId id="281" r:id="rId9"/>
    <p:sldId id="272" r:id="rId10"/>
    <p:sldId id="273" r:id="rId11"/>
    <p:sldId id="271" r:id="rId12"/>
    <p:sldId id="282" r:id="rId13"/>
    <p:sldId id="266" r:id="rId14"/>
    <p:sldId id="259" r:id="rId15"/>
    <p:sldId id="260" r:id="rId16"/>
    <p:sldId id="261" r:id="rId17"/>
    <p:sldId id="262" r:id="rId18"/>
    <p:sldId id="274" r:id="rId19"/>
    <p:sldId id="275" r:id="rId20"/>
    <p:sldId id="263" r:id="rId21"/>
    <p:sldId id="276" r:id="rId22"/>
    <p:sldId id="285" r:id="rId23"/>
    <p:sldId id="284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3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9T23:03:45.744" idx="3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8BF4-5E6F-48CB-83F9-8FCEE42E7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FF350-3475-4D59-956B-72283CC49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8AF44-E013-4A59-A627-6AF47C0D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6F90E-A247-4E77-9975-A36FD1F1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68E78-02A4-44EF-80A7-E9041BD1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D3E8-278C-42FC-96E2-F1162342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06C72-7005-4122-B4B7-EF5AD8B08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5CCF-95B5-481B-A053-FB09A4CD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1B9AB-2331-4857-9229-9957B497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D500-2A9A-4F92-B215-28503290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73747-CF11-4D3F-8FE1-1AE48260D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22453-5ABE-47F1-8C34-1293FBB1E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0819F-FBA9-4405-9D55-EC792973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1FFF-7E07-4621-96A7-99E76B38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45664-995A-4FA0-BE6B-CF6F640A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D243-D07F-49F1-9C78-3F8EBE27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A09D-4970-44C1-AA48-B44F04AAC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5526-5FF7-47D0-AE22-C712A6CF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1599-451B-477C-98BF-36E3E1AA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E41D-F069-4564-B875-A8D407C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48F1-F4F3-4773-8D33-208B672F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E86EB-7D90-4931-8580-18ABC641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79D0-BBDE-4B2D-98BD-3E2286F1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2EBD4-BBF2-46D4-BEAD-D6C10BEF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561DB-3653-42A3-B3B7-F5C2D66E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8E02-0D3A-44F6-9C3F-8D170FFE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8D57-F920-4E68-92B6-D8396EDEA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0BEE1-7285-4FE0-933A-AE8F21EEE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923F-D6DE-4142-BD03-6583E8CE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4529F-89EA-447F-B0D8-4156E258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7EAF-850D-4CA4-9F90-E4F52C76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9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61EC-DD81-494A-AD7D-AA7ACB87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A771-A83C-42FB-9AFC-DEAD64A2C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6006A-ABA0-4A23-9F9D-2A1D63B1F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A3614-44C8-46D7-A9CC-9962A5243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BC8C2-9F6E-46C1-9038-3E601983E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EF89B-3070-43BC-B3E0-0FFF1C3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60BA0-E6E2-4730-968B-61342B1E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05990-F5D8-4A49-9F29-697EE345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7930-9634-49FD-A6EE-9EBDFE92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5D35A-A44A-4E9C-A778-344AB954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B2216-2C8F-4CCF-BB26-B68D27DD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B7A8E-4115-4632-9C85-6286CA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BD4D-22A9-4657-8AE4-4279D0E6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C6841-9247-46AE-AF44-72F0AFD9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08688-9E77-439D-BA26-032438F7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365A-A72B-44BC-983F-D4DB5E2A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9D5F-C41E-45B5-8452-0D3EFC948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3EEA1-A4BB-40A4-8683-506399818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43D2E-2370-4D8F-AAED-BE8CF9CF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0C661-263B-417F-8837-B05778C2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EECC3-1443-4314-A9FE-E64ECD4A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0CBB-64F6-411A-9050-2C3CEFCB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8630D-646E-41FA-8E72-187E5AC94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3D885-D628-4DE7-A00E-4548497B6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18E34-3769-4001-A95D-49A789D3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DA897-FCA2-49EA-A132-88CE957E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96CDC-9DFD-4076-9440-2E4E403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2518B-165F-4D00-8910-91CE5F87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00F33-F423-4AF4-BFE3-AD2E9190B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B9E51-31AE-4F81-9F67-5EE94841C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4F55-DBE5-4AC8-94F7-E28CEC371D2C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EDF7-BF97-4564-9AE3-CC9C3BF97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41081-891E-42F0-B674-C8D0A9E2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1A41-5DA1-41EA-ABA9-13C0751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FB73C-7781-49AE-A3F2-DA7E0B2D4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5594" cy="6781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82C7EA-1934-45D3-A3F0-446628F5388E}"/>
              </a:ext>
            </a:extLst>
          </p:cNvPr>
          <p:cNvGrpSpPr/>
          <p:nvPr/>
        </p:nvGrpSpPr>
        <p:grpSpPr>
          <a:xfrm>
            <a:off x="1851805" y="743108"/>
            <a:ext cx="8751335" cy="4895692"/>
            <a:chOff x="2991756" y="2405358"/>
            <a:chExt cx="6248400" cy="2955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F2AE23-E2A1-43A4-9B8A-51E8F5EEC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756" y="2546305"/>
              <a:ext cx="6248400" cy="281463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DA500-A8CB-428D-9C81-567123DACC24}"/>
                </a:ext>
              </a:extLst>
            </p:cNvPr>
            <p:cNvSpPr/>
            <p:nvPr/>
          </p:nvSpPr>
          <p:spPr>
            <a:xfrm>
              <a:off x="4246469" y="2405358"/>
              <a:ext cx="1414873" cy="6131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itchFamily="2" charset="0"/>
                </a:rPr>
                <a:t>স্বাগতম</a:t>
              </a:r>
              <a:endPara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13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1B19C7-5FA6-430B-94BD-276D3916281C}"/>
              </a:ext>
            </a:extLst>
          </p:cNvPr>
          <p:cNvSpPr/>
          <p:nvPr/>
        </p:nvSpPr>
        <p:spPr>
          <a:xfrm>
            <a:off x="3366655" y="973283"/>
            <a:ext cx="320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পত্ররন্ত্র</a:t>
            </a:r>
            <a:r>
              <a:rPr lang="en-US" sz="4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9309B-EB97-460F-8C9E-9E05ADA76FFE}"/>
              </a:ext>
            </a:extLst>
          </p:cNvPr>
          <p:cNvSpPr/>
          <p:nvPr/>
        </p:nvSpPr>
        <p:spPr>
          <a:xfrm>
            <a:off x="3283528" y="2469575"/>
            <a:ext cx="3581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লেষ্টিসেল</a:t>
            </a:r>
            <a:r>
              <a:rPr lang="en-US" sz="4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4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6DBADC-C360-4A7D-93E3-ED0727977867}"/>
              </a:ext>
            </a:extLst>
          </p:cNvPr>
          <p:cNvSpPr/>
          <p:nvPr/>
        </p:nvSpPr>
        <p:spPr>
          <a:xfrm>
            <a:off x="2749303" y="4313689"/>
            <a:ext cx="44577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আন্তকোষ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48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3DE093-BA69-49EC-A99E-0C1D87ACA809}"/>
              </a:ext>
            </a:extLst>
          </p:cNvPr>
          <p:cNvSpPr/>
          <p:nvPr/>
        </p:nvSpPr>
        <p:spPr>
          <a:xfrm>
            <a:off x="3075709" y="5426885"/>
            <a:ext cx="5486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কচুরীপানা</a:t>
            </a:r>
            <a:r>
              <a:rPr lang="en-US" sz="4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দেহতল</a:t>
            </a:r>
            <a:endParaRPr lang="en-US" sz="48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9299C1-07AC-4E02-9BC8-23CE6D4D909D}"/>
              </a:ext>
            </a:extLst>
          </p:cNvPr>
          <p:cNvGrpSpPr/>
          <p:nvPr/>
        </p:nvGrpSpPr>
        <p:grpSpPr>
          <a:xfrm rot="16200000">
            <a:off x="332512" y="3068779"/>
            <a:ext cx="5167748" cy="1413167"/>
            <a:chOff x="665017" y="2147453"/>
            <a:chExt cx="10950034" cy="14131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61614D-60ED-4A39-8C16-4D4E05EDC31C}"/>
                </a:ext>
              </a:extLst>
            </p:cNvPr>
            <p:cNvSpPr/>
            <p:nvPr/>
          </p:nvSpPr>
          <p:spPr>
            <a:xfrm>
              <a:off x="803563" y="2147453"/>
              <a:ext cx="10626435" cy="2216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A89E2C10-6C08-4BA4-BA2A-C975638A72FC}"/>
                </a:ext>
              </a:extLst>
            </p:cNvPr>
            <p:cNvSpPr/>
            <p:nvPr/>
          </p:nvSpPr>
          <p:spPr>
            <a:xfrm>
              <a:off x="665017" y="2161312"/>
              <a:ext cx="763270" cy="1336957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5F6B190D-A7DB-48AD-A33B-80668230C949}"/>
                </a:ext>
              </a:extLst>
            </p:cNvPr>
            <p:cNvSpPr/>
            <p:nvPr/>
          </p:nvSpPr>
          <p:spPr>
            <a:xfrm>
              <a:off x="7583605" y="2313713"/>
              <a:ext cx="743499" cy="119149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65976F27-7C66-456F-900A-B5AC06EEED87}"/>
                </a:ext>
              </a:extLst>
            </p:cNvPr>
            <p:cNvSpPr/>
            <p:nvPr/>
          </p:nvSpPr>
          <p:spPr>
            <a:xfrm>
              <a:off x="10939847" y="2175164"/>
              <a:ext cx="675204" cy="119149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B087A369-325A-49D1-BF1A-586A0FB199E0}"/>
                </a:ext>
              </a:extLst>
            </p:cNvPr>
            <p:cNvSpPr/>
            <p:nvPr/>
          </p:nvSpPr>
          <p:spPr>
            <a:xfrm>
              <a:off x="3806179" y="2369129"/>
              <a:ext cx="675195" cy="119149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53D8E6-06C8-4816-A77D-485DE6388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20363" b="6484"/>
          <a:stretch/>
        </p:blipFill>
        <p:spPr>
          <a:xfrm>
            <a:off x="7337137" y="419100"/>
            <a:ext cx="2258290" cy="15087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48E539-BFBB-4DD6-9295-0B6804D63E46}"/>
              </a:ext>
            </a:extLst>
          </p:cNvPr>
          <p:cNvGrpSpPr/>
          <p:nvPr/>
        </p:nvGrpSpPr>
        <p:grpSpPr>
          <a:xfrm>
            <a:off x="361950" y="3067050"/>
            <a:ext cx="1866900" cy="1314450"/>
            <a:chOff x="457200" y="2038350"/>
            <a:chExt cx="1866900" cy="1314450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DC294060-43A5-42C0-8D67-4613592142CA}"/>
                </a:ext>
              </a:extLst>
            </p:cNvPr>
            <p:cNvSpPr/>
            <p:nvPr/>
          </p:nvSpPr>
          <p:spPr>
            <a:xfrm>
              <a:off x="457200" y="2038350"/>
              <a:ext cx="1866900" cy="131445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63152B-78CC-4166-B464-13AEDD8B4191}"/>
                </a:ext>
              </a:extLst>
            </p:cNvPr>
            <p:cNvSpPr/>
            <p:nvPr/>
          </p:nvSpPr>
          <p:spPr>
            <a:xfrm>
              <a:off x="531669" y="2306782"/>
              <a:ext cx="16129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800" b="1" dirty="0" err="1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endPara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82B754B-0A93-4F98-9D7A-33A2EB0F0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174" r="95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88" y="4591050"/>
            <a:ext cx="3613811" cy="2035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63F93-733E-4BE9-9BB6-5DC446594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2124075"/>
            <a:ext cx="2019300" cy="127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19519-1D2C-443D-AF6C-CAE3280E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3849603"/>
            <a:ext cx="1409700" cy="128913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C18AB-CF23-4EB6-AE46-EDA095712FDF}"/>
              </a:ext>
            </a:extLst>
          </p:cNvPr>
          <p:cNvGrpSpPr/>
          <p:nvPr/>
        </p:nvGrpSpPr>
        <p:grpSpPr>
          <a:xfrm>
            <a:off x="9448800" y="609599"/>
            <a:ext cx="2190807" cy="682171"/>
            <a:chOff x="9467849" y="485393"/>
            <a:chExt cx="2171758" cy="8208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24CA0B-E8B6-4CA0-A643-69F6A1B7D0A6}"/>
                </a:ext>
              </a:extLst>
            </p:cNvPr>
            <p:cNvGrpSpPr/>
            <p:nvPr/>
          </p:nvGrpSpPr>
          <p:grpSpPr>
            <a:xfrm rot="16200000">
              <a:off x="9620612" y="491127"/>
              <a:ext cx="662396" cy="967921"/>
              <a:chOff x="10005060" y="792480"/>
              <a:chExt cx="685800" cy="693420"/>
            </a:xfrm>
          </p:grpSpPr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3CC347A5-D16A-4215-B435-1830E02374FB}"/>
                  </a:ext>
                </a:extLst>
              </p:cNvPr>
              <p:cNvCxnSpPr/>
              <p:nvPr/>
            </p:nvCxnSpPr>
            <p:spPr>
              <a:xfrm rot="16200000" flipH="1">
                <a:off x="9974580" y="998220"/>
                <a:ext cx="518160" cy="457200"/>
              </a:xfrm>
              <a:prstGeom prst="bentConnector3">
                <a:avLst/>
              </a:prstGeom>
              <a:ln w="3810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43432D3C-0045-4038-B7EA-6931FA721F7F}"/>
                  </a:ext>
                </a:extLst>
              </p:cNvPr>
              <p:cNvCxnSpPr/>
              <p:nvPr/>
            </p:nvCxnSpPr>
            <p:spPr>
              <a:xfrm rot="16200000" flipH="1">
                <a:off x="10088880" y="906780"/>
                <a:ext cx="518160" cy="457200"/>
              </a:xfrm>
              <a:prstGeom prst="bentConnector3">
                <a:avLst/>
              </a:prstGeom>
              <a:ln w="3810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743BE2AE-1D52-4898-A8DD-6331B2A15661}"/>
                  </a:ext>
                </a:extLst>
              </p:cNvPr>
              <p:cNvCxnSpPr/>
              <p:nvPr/>
            </p:nvCxnSpPr>
            <p:spPr>
              <a:xfrm rot="16200000" flipH="1">
                <a:off x="10203180" y="822960"/>
                <a:ext cx="518160" cy="457200"/>
              </a:xfrm>
              <a:prstGeom prst="bentConnector3">
                <a:avLst/>
              </a:prstGeom>
              <a:ln w="3810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262DB8-BC8B-4165-85A4-F7354D74DB90}"/>
                </a:ext>
              </a:extLst>
            </p:cNvPr>
            <p:cNvSpPr/>
            <p:nvPr/>
          </p:nvSpPr>
          <p:spPr>
            <a:xfrm>
              <a:off x="10308793" y="485393"/>
              <a:ext cx="133081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195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329E4EE-8356-424D-A857-EC28EDDC0F7E}"/>
              </a:ext>
            </a:extLst>
          </p:cNvPr>
          <p:cNvGrpSpPr/>
          <p:nvPr/>
        </p:nvGrpSpPr>
        <p:grpSpPr>
          <a:xfrm>
            <a:off x="1848719" y="1775114"/>
            <a:ext cx="7914985" cy="1486767"/>
            <a:chOff x="1524869" y="2003714"/>
            <a:chExt cx="7914985" cy="1486767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975E9000-0AC2-4CC6-9BE5-EF16EF9018C2}"/>
                </a:ext>
              </a:extLst>
            </p:cNvPr>
            <p:cNvSpPr/>
            <p:nvPr/>
          </p:nvSpPr>
          <p:spPr>
            <a:xfrm>
              <a:off x="1620117" y="2003714"/>
              <a:ext cx="7759409" cy="193963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D67B0C06-051E-4237-BA87-7662AEF74B43}"/>
                </a:ext>
              </a:extLst>
            </p:cNvPr>
            <p:cNvSpPr/>
            <p:nvPr/>
          </p:nvSpPr>
          <p:spPr>
            <a:xfrm>
              <a:off x="1524869" y="2007035"/>
              <a:ext cx="381000" cy="1371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EECF05E0-E3DC-4D0C-A6EB-8420EC48F350}"/>
                </a:ext>
              </a:extLst>
            </p:cNvPr>
            <p:cNvSpPr/>
            <p:nvPr/>
          </p:nvSpPr>
          <p:spPr>
            <a:xfrm>
              <a:off x="5230382" y="2118881"/>
              <a:ext cx="381000" cy="1371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FD22BE75-CD90-4E95-B285-78CFFE8F9B5F}"/>
                </a:ext>
              </a:extLst>
            </p:cNvPr>
            <p:cNvSpPr/>
            <p:nvPr/>
          </p:nvSpPr>
          <p:spPr>
            <a:xfrm>
              <a:off x="9058854" y="2061442"/>
              <a:ext cx="381000" cy="13716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8C77CD1-675B-4C73-9A4D-FA2541C77FF2}"/>
              </a:ext>
            </a:extLst>
          </p:cNvPr>
          <p:cNvSpPr/>
          <p:nvPr/>
        </p:nvSpPr>
        <p:spPr>
          <a:xfrm>
            <a:off x="3928289" y="3328947"/>
            <a:ext cx="36503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মাছ-ব্যাঙাচি-ফুলকা</a:t>
            </a:r>
            <a:endParaRPr lang="en-US" sz="4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B9B03-769B-4B85-BD44-0C5415515F68}"/>
              </a:ext>
            </a:extLst>
          </p:cNvPr>
          <p:cNvSpPr/>
          <p:nvPr/>
        </p:nvSpPr>
        <p:spPr>
          <a:xfrm>
            <a:off x="7985412" y="3215410"/>
            <a:ext cx="32211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স্থলজ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endParaRPr lang="en-US" sz="4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3AF045-37F7-4C54-8200-3D1CD933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8" y="4013777"/>
            <a:ext cx="3401291" cy="22675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FB488-063D-40FB-BDF2-FCF5B06226AA}"/>
              </a:ext>
            </a:extLst>
          </p:cNvPr>
          <p:cNvGrpSpPr/>
          <p:nvPr/>
        </p:nvGrpSpPr>
        <p:grpSpPr>
          <a:xfrm>
            <a:off x="4972050" y="0"/>
            <a:ext cx="1695450" cy="1657350"/>
            <a:chOff x="4876800" y="0"/>
            <a:chExt cx="1790700" cy="1657350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2A253389-6124-4750-AA10-5F878E8A9FBC}"/>
                </a:ext>
              </a:extLst>
            </p:cNvPr>
            <p:cNvSpPr/>
            <p:nvPr/>
          </p:nvSpPr>
          <p:spPr>
            <a:xfrm>
              <a:off x="4876800" y="0"/>
              <a:ext cx="1790700" cy="165735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FDE129-4A70-444C-97DE-810335C01D8C}"/>
                </a:ext>
              </a:extLst>
            </p:cNvPr>
            <p:cNvSpPr/>
            <p:nvPr/>
          </p:nvSpPr>
          <p:spPr>
            <a:xfrm>
              <a:off x="5054599" y="601519"/>
              <a:ext cx="14351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 err="1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endParaRPr lang="en-US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D9A65EE-754B-4DBC-87EE-0D549039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4558145"/>
            <a:ext cx="2781300" cy="2189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59A6E7-3EC7-4D30-982D-360181592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6" y="3972454"/>
            <a:ext cx="3286831" cy="24217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A55F7E-D152-45CA-AA16-5532A7F15EF5}"/>
              </a:ext>
            </a:extLst>
          </p:cNvPr>
          <p:cNvSpPr/>
          <p:nvPr/>
        </p:nvSpPr>
        <p:spPr>
          <a:xfrm>
            <a:off x="370607" y="3139210"/>
            <a:ext cx="31472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নিম্নশ্রেণির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ত্বক,ট্রাকিয়া</a:t>
            </a:r>
            <a:endParaRPr lang="en-US" sz="4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E70931-6080-48A6-A090-A925EDF16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328" y="4031672"/>
            <a:ext cx="3144982" cy="24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8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7041BC-3552-4F0B-86B9-245DB577FC62}"/>
              </a:ext>
            </a:extLst>
          </p:cNvPr>
          <p:cNvSpPr/>
          <p:nvPr/>
        </p:nvSpPr>
        <p:spPr>
          <a:xfrm>
            <a:off x="4569812" y="382885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9EFE67-D1AC-42FD-98D3-D863A0CD0A4C}"/>
              </a:ext>
            </a:extLst>
          </p:cNvPr>
          <p:cNvSpPr/>
          <p:nvPr/>
        </p:nvSpPr>
        <p:spPr>
          <a:xfrm>
            <a:off x="309929" y="1892371"/>
            <a:ext cx="11477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শ্বসনের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35D45B-1E8A-4346-9F0B-203AE7696D64}"/>
              </a:ext>
            </a:extLst>
          </p:cNvPr>
          <p:cNvSpPr/>
          <p:nvPr/>
        </p:nvSpPr>
        <p:spPr>
          <a:xfrm>
            <a:off x="599539" y="1558307"/>
            <a:ext cx="58847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ভিন্ন ও উচ্চ শ্রেণির প্রাণীর দেহে গ্যাসের আদান প্রদান ঘটে বিভিন্ন প্রকার অঙ্গের মাধ্যমে 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যেমন-ফুলকা,ফুসফুস।</a:t>
            </a:r>
          </a:p>
          <a:p>
            <a:pPr algn="just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অঙ্গগুলো শ্বসনকার্য চালানোর কাজে অংশ নেয় তাদের একত্রে  </a:t>
            </a:r>
            <a:r>
              <a:rPr lang="bn-BD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শ্বসনতন্ত্র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B589D-679A-41E3-91C3-6B4E011F82EA}"/>
              </a:ext>
            </a:extLst>
          </p:cNvPr>
          <p:cNvSpPr/>
          <p:nvPr/>
        </p:nvSpPr>
        <p:spPr>
          <a:xfrm>
            <a:off x="4094263" y="0"/>
            <a:ext cx="2618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74070-10A1-4A9B-91B4-BD49682AE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1560021"/>
            <a:ext cx="396240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2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EE34E0-F64B-436C-BE2E-4AB387FC62DB}"/>
              </a:ext>
            </a:extLst>
          </p:cNvPr>
          <p:cNvSpPr/>
          <p:nvPr/>
        </p:nvSpPr>
        <p:spPr>
          <a:xfrm>
            <a:off x="4220157" y="0"/>
            <a:ext cx="25186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</a:t>
            </a:r>
            <a:endParaRPr lang="en-US" sz="40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187AF-8788-4872-B92E-3FC4FCE811E1}"/>
              </a:ext>
            </a:extLst>
          </p:cNvPr>
          <p:cNvSpPr/>
          <p:nvPr/>
        </p:nvSpPr>
        <p:spPr>
          <a:xfrm>
            <a:off x="151385" y="1929110"/>
            <a:ext cx="3297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নাসারন্ধ্র</a:t>
            </a:r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নাসাপথ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D1EAD-2128-4EAC-8B58-82F5FBF91A84}"/>
              </a:ext>
            </a:extLst>
          </p:cNvPr>
          <p:cNvSpPr/>
          <p:nvPr/>
        </p:nvSpPr>
        <p:spPr>
          <a:xfrm>
            <a:off x="115206" y="2543472"/>
            <a:ext cx="24080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নাসা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CF794-D07A-46B8-ACC6-43CEFAB37D42}"/>
              </a:ext>
            </a:extLst>
          </p:cNvPr>
          <p:cNvSpPr/>
          <p:nvPr/>
        </p:nvSpPr>
        <p:spPr>
          <a:xfrm>
            <a:off x="165532" y="3168312"/>
            <a:ext cx="1587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স্বরযন্ত্র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BFEE8-B6C1-4609-B4CB-1758AAF0443E}"/>
              </a:ext>
            </a:extLst>
          </p:cNvPr>
          <p:cNvSpPr/>
          <p:nvPr/>
        </p:nvSpPr>
        <p:spPr>
          <a:xfrm>
            <a:off x="171745" y="3820775"/>
            <a:ext cx="1845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শ্বাসনালী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6FE776-2995-4555-B698-A0AE4C673ED0}"/>
              </a:ext>
            </a:extLst>
          </p:cNvPr>
          <p:cNvSpPr/>
          <p:nvPr/>
        </p:nvSpPr>
        <p:spPr>
          <a:xfrm>
            <a:off x="162993" y="4457045"/>
            <a:ext cx="3623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</a:t>
            </a:r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ব্রঙ্কাস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9B8DE8-C880-496E-A115-89A8EB601B62}"/>
              </a:ext>
            </a:extLst>
          </p:cNvPr>
          <p:cNvSpPr/>
          <p:nvPr/>
        </p:nvSpPr>
        <p:spPr>
          <a:xfrm>
            <a:off x="246132" y="5018544"/>
            <a:ext cx="16946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8AC3C-50CC-400A-AC26-F938997FD898}"/>
              </a:ext>
            </a:extLst>
          </p:cNvPr>
          <p:cNvSpPr/>
          <p:nvPr/>
        </p:nvSpPr>
        <p:spPr>
          <a:xfrm>
            <a:off x="245971" y="5708154"/>
            <a:ext cx="1794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6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22728C-48B0-47E7-B8DD-4C0F7AB09B6B}"/>
              </a:ext>
            </a:extLst>
          </p:cNvPr>
          <p:cNvGrpSpPr/>
          <p:nvPr/>
        </p:nvGrpSpPr>
        <p:grpSpPr>
          <a:xfrm>
            <a:off x="4057649" y="1156943"/>
            <a:ext cx="7943850" cy="4424708"/>
            <a:chOff x="3703043" y="1156942"/>
            <a:chExt cx="8398489" cy="4655127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0E59129-E885-4E3E-A02D-7DDB36DE331A}"/>
                </a:ext>
              </a:extLst>
            </p:cNvPr>
            <p:cNvGrpSpPr/>
            <p:nvPr/>
          </p:nvGrpSpPr>
          <p:grpSpPr>
            <a:xfrm>
              <a:off x="3703043" y="1156942"/>
              <a:ext cx="8398489" cy="4655127"/>
              <a:chOff x="3687545" y="1172440"/>
              <a:chExt cx="8398489" cy="465512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D45D9A9-9790-4702-9B30-3FDFC3AF4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1045" y="1172440"/>
                <a:ext cx="4750522" cy="4655127"/>
              </a:xfrm>
              <a:prstGeom prst="rect">
                <a:avLst/>
              </a:prstGeom>
            </p:spPr>
          </p:pic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3193489-6F3C-42C7-AA62-8078EAC9B735}"/>
                  </a:ext>
                </a:extLst>
              </p:cNvPr>
              <p:cNvGrpSpPr/>
              <p:nvPr/>
            </p:nvGrpSpPr>
            <p:grpSpPr>
              <a:xfrm>
                <a:off x="7259682" y="2020615"/>
                <a:ext cx="522243" cy="377372"/>
                <a:chOff x="9187542" y="511855"/>
                <a:chExt cx="1411512" cy="377372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A8BE8CB0-5BBD-4BCA-B38C-D019401EE5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87542" y="537028"/>
                  <a:ext cx="141151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D6C1BCEC-3B96-4627-8529-DD40350FED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7293" y="857249"/>
                  <a:ext cx="1262743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426CCCE-9D9C-41B0-A6DB-6613FA61DB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6345" y="511855"/>
                  <a:ext cx="0" cy="37737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5F547-8C45-4482-8FC8-0A21A895CFF8}"/>
                  </a:ext>
                </a:extLst>
              </p:cNvPr>
              <p:cNvSpPr/>
              <p:nvPr/>
            </p:nvSpPr>
            <p:spPr>
              <a:xfrm>
                <a:off x="3687545" y="1896234"/>
                <a:ext cx="28536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নাসারন্ধ্র</a:t>
                </a:r>
                <a:r>
                  <a:rPr lang="en-US" sz="3600" b="1" dirty="0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নাসাপথ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49FA63-7E45-4109-8137-9B7038182075}"/>
                  </a:ext>
                </a:extLst>
              </p:cNvPr>
              <p:cNvSpPr/>
              <p:nvPr/>
            </p:nvSpPr>
            <p:spPr>
              <a:xfrm>
                <a:off x="5178802" y="2843604"/>
                <a:ext cx="16141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স্বরযন্ত্র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8E6E9D3-0926-4392-A3CC-098B7ECE8C87}"/>
                  </a:ext>
                </a:extLst>
              </p:cNvPr>
              <p:cNvSpPr/>
              <p:nvPr/>
            </p:nvSpPr>
            <p:spPr>
              <a:xfrm>
                <a:off x="3874608" y="3472027"/>
                <a:ext cx="26068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শ্বাসনালী</a:t>
                </a:r>
                <a:r>
                  <a:rPr lang="en-US" sz="3200" b="1" dirty="0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ট্রাকিয়া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F2C5EB2-3B5E-4E7F-805A-C54EC32F23DE}"/>
                  </a:ext>
                </a:extLst>
              </p:cNvPr>
              <p:cNvSpPr/>
              <p:nvPr/>
            </p:nvSpPr>
            <p:spPr>
              <a:xfrm>
                <a:off x="4263485" y="4054639"/>
                <a:ext cx="20313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ডান</a:t>
                </a:r>
                <a:r>
                  <a:rPr lang="en-US" sz="4000" b="1" dirty="0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ফুসফুস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96E1FCB-6247-4FC9-9A1C-B2B690B9E0B2}"/>
                  </a:ext>
                </a:extLst>
              </p:cNvPr>
              <p:cNvSpPr/>
              <p:nvPr/>
            </p:nvSpPr>
            <p:spPr>
              <a:xfrm>
                <a:off x="4969938" y="4886604"/>
                <a:ext cx="14670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মধ্যচ্ছদা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466B857-A891-4398-A1E7-5ADF8440A849}"/>
                  </a:ext>
                </a:extLst>
              </p:cNvPr>
              <p:cNvSpPr/>
              <p:nvPr/>
            </p:nvSpPr>
            <p:spPr>
              <a:xfrm>
                <a:off x="9643332" y="2495941"/>
                <a:ext cx="19415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নাসা</a:t>
                </a:r>
                <a:r>
                  <a:rPr lang="en-US" sz="3600" b="1" dirty="0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গলবিল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01C3F96-68E0-4016-B9C8-0743CF9F5F7D}"/>
                  </a:ext>
                </a:extLst>
              </p:cNvPr>
              <p:cNvSpPr/>
              <p:nvPr/>
            </p:nvSpPr>
            <p:spPr>
              <a:xfrm>
                <a:off x="10420193" y="4621377"/>
                <a:ext cx="16658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বাম</a:t>
                </a:r>
                <a:r>
                  <a:rPr lang="en-US" sz="3200" b="1" dirty="0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ফুসফুস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B503F1F-6C4A-4DE7-87EB-17BC417C9D62}"/>
                  </a:ext>
                </a:extLst>
              </p:cNvPr>
              <p:cNvSpPr/>
              <p:nvPr/>
            </p:nvSpPr>
            <p:spPr>
              <a:xfrm>
                <a:off x="10474072" y="4037177"/>
                <a:ext cx="7922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প্লুরা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59B88CD-19A2-47BF-8E46-CD7285A362EB}"/>
                  </a:ext>
                </a:extLst>
              </p:cNvPr>
              <p:cNvSpPr/>
              <p:nvPr/>
            </p:nvSpPr>
            <p:spPr>
              <a:xfrm>
                <a:off x="10448672" y="3618077"/>
                <a:ext cx="10807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>
                    <a:ln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ব্রঙ্কাস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6DDB342-EF25-44C8-B788-15C9072EE5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400" y="2224001"/>
              <a:ext cx="6324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C56100E-762C-4AC1-9415-88C4396CE0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9850" y="3154507"/>
              <a:ext cx="194829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F774225-3AA7-4BB1-BDE3-08E38EC30E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7475" y="3713018"/>
              <a:ext cx="197946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F931278-9208-4061-AF6A-389428B21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7462" y="4391458"/>
              <a:ext cx="147637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709B41-D3C7-4830-B442-6427CCBC71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86525" y="5181600"/>
              <a:ext cx="2011506" cy="3377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BA327D-23F3-441C-98C3-08A560571763}"/>
                </a:ext>
              </a:extLst>
            </p:cNvPr>
            <p:cNvCxnSpPr>
              <a:cxnSpLocks/>
            </p:cNvCxnSpPr>
            <p:nvPr/>
          </p:nvCxnSpPr>
          <p:spPr>
            <a:xfrm>
              <a:off x="8414040" y="2801216"/>
              <a:ext cx="12760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774CE20-7B7D-4441-863F-CCCB2E974D0E}"/>
                </a:ext>
              </a:extLst>
            </p:cNvPr>
            <p:cNvCxnSpPr>
              <a:cxnSpLocks/>
            </p:cNvCxnSpPr>
            <p:nvPr/>
          </p:nvCxnSpPr>
          <p:spPr>
            <a:xfrm>
              <a:off x="9004012" y="4858616"/>
              <a:ext cx="154968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87F22F-6AAB-436C-BA82-32487051CC91}"/>
                </a:ext>
              </a:extLst>
            </p:cNvPr>
            <p:cNvCxnSpPr>
              <a:cxnSpLocks/>
            </p:cNvCxnSpPr>
            <p:nvPr/>
          </p:nvCxnSpPr>
          <p:spPr>
            <a:xfrm>
              <a:off x="9156412" y="4350616"/>
              <a:ext cx="138458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5DF3E2A-4D5B-4848-B0E9-F6A121602C64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3918816"/>
              <a:ext cx="20193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CDCBAF5-4CD3-4F41-B635-F6E25CC12D73}"/>
              </a:ext>
            </a:extLst>
          </p:cNvPr>
          <p:cNvSpPr/>
          <p:nvPr/>
        </p:nvSpPr>
        <p:spPr>
          <a:xfrm>
            <a:off x="0" y="833734"/>
            <a:ext cx="68961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</a:t>
            </a:r>
            <a:r>
              <a:rPr lang="en-US" sz="4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endParaRPr lang="en-US" sz="40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8C4F56-C3E3-46FB-8ACB-79593F16D946}"/>
              </a:ext>
            </a:extLst>
          </p:cNvPr>
          <p:cNvSpPr/>
          <p:nvPr/>
        </p:nvSpPr>
        <p:spPr>
          <a:xfrm>
            <a:off x="250014" y="538460"/>
            <a:ext cx="3748142" cy="8309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u="sng" cap="none" spc="0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নাসারন্ধ্র</a:t>
            </a:r>
            <a:r>
              <a:rPr lang="en-US" sz="4800" b="1" u="sng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cap="none" spc="0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নাসাপথ</a:t>
            </a:r>
            <a:endParaRPr lang="en-US" sz="4800" b="1" u="sng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18E47-4B37-4046-9A65-A7211ABB128D}"/>
              </a:ext>
            </a:extLst>
          </p:cNvPr>
          <p:cNvSpPr/>
          <p:nvPr/>
        </p:nvSpPr>
        <p:spPr>
          <a:xfrm>
            <a:off x="393152" y="1451045"/>
            <a:ext cx="6239877" cy="501675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নাসিকা</a:t>
            </a:r>
            <a:r>
              <a:rPr lang="en-US" sz="40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মুখগহ্বরের</a:t>
            </a:r>
            <a:r>
              <a:rPr lang="en-US" sz="40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endParaRPr lang="en-US" sz="40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কোণাকার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নাসিকা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পশ্চাতে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40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বিভক্ত।এর</a:t>
            </a:r>
            <a:r>
              <a:rPr lang="en-US" sz="40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সন্মুকভাগ</a:t>
            </a:r>
            <a:r>
              <a:rPr lang="en-US" sz="40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40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ধুলিকণা,রোগজীবাণু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লোমে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194C9-A7C5-4BA0-938B-26075184D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96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8" r="29613" b="51677"/>
          <a:stretch/>
        </p:blipFill>
        <p:spPr>
          <a:xfrm flipH="1">
            <a:off x="8464550" y="882650"/>
            <a:ext cx="3606800" cy="47751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ED1C35-543E-41CD-A154-EFFC6C4B512A}"/>
              </a:ext>
            </a:extLst>
          </p:cNvPr>
          <p:cNvCxnSpPr>
            <a:cxnSpLocks/>
          </p:cNvCxnSpPr>
          <p:nvPr/>
        </p:nvCxnSpPr>
        <p:spPr>
          <a:xfrm>
            <a:off x="7015163" y="3276600"/>
            <a:ext cx="1927224" cy="0"/>
          </a:xfrm>
          <a:prstGeom prst="straightConnector1">
            <a:avLst/>
          </a:prstGeom>
          <a:ln w="1047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D190ED-0938-4125-87D0-1C8B8CAAB2CC}"/>
              </a:ext>
            </a:extLst>
          </p:cNvPr>
          <p:cNvGrpSpPr/>
          <p:nvPr/>
        </p:nvGrpSpPr>
        <p:grpSpPr>
          <a:xfrm flipH="1">
            <a:off x="9169400" y="2971800"/>
            <a:ext cx="1371600" cy="711200"/>
            <a:chOff x="5355772" y="290286"/>
            <a:chExt cx="1334960" cy="98697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C6659A-948C-474A-BE1C-DFBD60D12294}"/>
                </a:ext>
              </a:extLst>
            </p:cNvPr>
            <p:cNvCxnSpPr/>
            <p:nvPr/>
          </p:nvCxnSpPr>
          <p:spPr>
            <a:xfrm>
              <a:off x="5384800" y="290286"/>
              <a:ext cx="0" cy="9869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4A23A61-BBE3-49F1-BB0E-A383F8705E1B}"/>
                </a:ext>
              </a:extLst>
            </p:cNvPr>
            <p:cNvCxnSpPr>
              <a:cxnSpLocks/>
            </p:cNvCxnSpPr>
            <p:nvPr/>
          </p:nvCxnSpPr>
          <p:spPr>
            <a:xfrm>
              <a:off x="5388380" y="1259070"/>
              <a:ext cx="5651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33692C-0063-4380-8E0C-6BD2ED091F66}"/>
                </a:ext>
              </a:extLst>
            </p:cNvPr>
            <p:cNvCxnSpPr>
              <a:cxnSpLocks/>
            </p:cNvCxnSpPr>
            <p:nvPr/>
          </p:nvCxnSpPr>
          <p:spPr>
            <a:xfrm>
              <a:off x="5355772" y="298738"/>
              <a:ext cx="13349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C74AF9-4AF0-48BB-A538-32AD2BC63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5"/>
          <a:stretch/>
        </p:blipFill>
        <p:spPr>
          <a:xfrm>
            <a:off x="6952344" y="769255"/>
            <a:ext cx="5050970" cy="557348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086045-5CC9-4E66-8030-22D739B7E5FD}"/>
              </a:ext>
            </a:extLst>
          </p:cNvPr>
          <p:cNvCxnSpPr>
            <a:cxnSpLocks/>
          </p:cNvCxnSpPr>
          <p:nvPr/>
        </p:nvCxnSpPr>
        <p:spPr>
          <a:xfrm flipV="1">
            <a:off x="6647543" y="3744686"/>
            <a:ext cx="2598057" cy="537028"/>
          </a:xfrm>
          <a:prstGeom prst="straightConnector1">
            <a:avLst/>
          </a:prstGeom>
          <a:ln w="1301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97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9B53B0-51E8-443F-ABD2-4724D5849062}"/>
              </a:ext>
            </a:extLst>
          </p:cNvPr>
          <p:cNvSpPr/>
          <p:nvPr/>
        </p:nvSpPr>
        <p:spPr>
          <a:xfrm>
            <a:off x="859156" y="538460"/>
            <a:ext cx="2529860" cy="8309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u="sng" cap="none" spc="0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নাসা</a:t>
            </a:r>
            <a:r>
              <a:rPr lang="en-US" sz="4800" b="1" u="sng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cap="none" spc="0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endParaRPr lang="en-US" sz="4800" b="1" u="sng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A3730-D559-40E8-9D2B-79D6A69BE5B3}"/>
              </a:ext>
            </a:extLst>
          </p:cNvPr>
          <p:cNvSpPr/>
          <p:nvPr/>
        </p:nvSpPr>
        <p:spPr>
          <a:xfrm>
            <a:off x="623454" y="2169352"/>
            <a:ext cx="6169401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u="sng" cap="none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cap="none" spc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800" b="1" u="sng" cap="none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cap="none" spc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4800" b="1" u="sng" cap="none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নাসা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স্বরযন্ত্র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u="sng" cap="none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F9B89-20A8-4580-A1E8-C9EF0790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76" y="2101560"/>
            <a:ext cx="3212523" cy="314931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F962851-80CA-4661-83FD-E8791F2107C4}"/>
              </a:ext>
            </a:extLst>
          </p:cNvPr>
          <p:cNvSpPr/>
          <p:nvPr/>
        </p:nvSpPr>
        <p:spPr>
          <a:xfrm>
            <a:off x="6802582" y="3200400"/>
            <a:ext cx="969818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E6D77F-EE42-4FAF-8F69-7BCC0851BC00}"/>
              </a:ext>
            </a:extLst>
          </p:cNvPr>
          <p:cNvSpPr/>
          <p:nvPr/>
        </p:nvSpPr>
        <p:spPr>
          <a:xfrm>
            <a:off x="2797282" y="688222"/>
            <a:ext cx="1992431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u="sng" cap="none" spc="0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স্বরযন্ত্র</a:t>
            </a:r>
            <a:endParaRPr lang="en-US" sz="4800" b="1" u="sng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E3DBA-1A5B-4928-B8DE-82E6AE5CA26E}"/>
              </a:ext>
            </a:extLst>
          </p:cNvPr>
          <p:cNvSpPr/>
          <p:nvPr/>
        </p:nvSpPr>
        <p:spPr>
          <a:xfrm>
            <a:off x="536984" y="2854634"/>
            <a:ext cx="6586807" cy="37856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u="sng" cap="none" spc="0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4800" b="1" u="sng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cap="none" spc="0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ওশ্বাসনালীর</a:t>
            </a:r>
            <a:r>
              <a:rPr lang="en-US" sz="4800" b="1" u="sng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cap="none" spc="0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b="1" u="sng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স্বরযন্ত্র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স্বরযন্ত্রের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endParaRPr lang="en-US" sz="4800" b="1" u="sng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b="1" u="sng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AD0CF9-F482-4C9D-A399-BB19847A3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68" y="859154"/>
            <a:ext cx="3400832" cy="47415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B096A4-6BE3-4B1F-A8E3-0044FADE23E4}"/>
              </a:ext>
            </a:extLst>
          </p:cNvPr>
          <p:cNvGrpSpPr/>
          <p:nvPr/>
        </p:nvGrpSpPr>
        <p:grpSpPr>
          <a:xfrm>
            <a:off x="9886950" y="2266950"/>
            <a:ext cx="912586" cy="714376"/>
            <a:chOff x="7200900" y="1419225"/>
            <a:chExt cx="912586" cy="7143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2122A-195B-4360-9E0B-A93EFEEBB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34" t="30132" r="40478" b="55204"/>
            <a:stretch/>
          </p:blipFill>
          <p:spPr>
            <a:xfrm>
              <a:off x="7219950" y="1428750"/>
              <a:ext cx="866774" cy="695325"/>
            </a:xfrm>
            <a:prstGeom prst="ellipse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BCED0BA-FD14-40C5-AC69-2E2644378AB6}"/>
                </a:ext>
              </a:extLst>
            </p:cNvPr>
            <p:cNvSpPr/>
            <p:nvPr/>
          </p:nvSpPr>
          <p:spPr>
            <a:xfrm>
              <a:off x="7200900" y="1419225"/>
              <a:ext cx="912586" cy="71437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53BF16-49D3-4035-8548-A8612A0E141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7123791" y="2481943"/>
            <a:ext cx="2920095" cy="2265517"/>
          </a:xfrm>
          <a:prstGeom prst="straightConnector1">
            <a:avLst/>
          </a:prstGeom>
          <a:ln w="952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962E1B-1BCE-464F-898D-8627C16B9396}"/>
              </a:ext>
            </a:extLst>
          </p:cNvPr>
          <p:cNvSpPr/>
          <p:nvPr/>
        </p:nvSpPr>
        <p:spPr>
          <a:xfrm>
            <a:off x="5265279" y="1432078"/>
            <a:ext cx="6767064" cy="507831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খাদ্যনালির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সন্মুখে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ক্লোমা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নালিকে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শ্বাসনালি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ট্রাকিয়া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বলে।শ্বাস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ফূসফুসে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2E713-F25B-4F19-8B7B-5C91370C1668}"/>
              </a:ext>
            </a:extLst>
          </p:cNvPr>
          <p:cNvSpPr/>
          <p:nvPr/>
        </p:nvSpPr>
        <p:spPr>
          <a:xfrm>
            <a:off x="4495116" y="174779"/>
            <a:ext cx="2229533" cy="923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শ্বাসনালী</a:t>
            </a:r>
            <a:endParaRPr lang="en-US" sz="54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B36EB-EA05-4B81-9EB0-16AD1748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1962039"/>
            <a:ext cx="3468915" cy="307441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A3AD73-4009-4422-A724-CD3DFA956A40}"/>
              </a:ext>
            </a:extLst>
          </p:cNvPr>
          <p:cNvCxnSpPr>
            <a:cxnSpLocks/>
          </p:cNvCxnSpPr>
          <p:nvPr/>
        </p:nvCxnSpPr>
        <p:spPr>
          <a:xfrm flipH="1">
            <a:off x="3004459" y="3889829"/>
            <a:ext cx="2569027" cy="856343"/>
          </a:xfrm>
          <a:prstGeom prst="straightConnector1">
            <a:avLst/>
          </a:prstGeom>
          <a:ln w="14922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4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BCB014-5B49-4BE2-B714-26E5E2634596}"/>
              </a:ext>
            </a:extLst>
          </p:cNvPr>
          <p:cNvSpPr/>
          <p:nvPr/>
        </p:nvSpPr>
        <p:spPr>
          <a:xfrm>
            <a:off x="0" y="384328"/>
            <a:ext cx="5182284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ক্রোমা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ব্রঙ্কাস</a:t>
            </a:r>
            <a:endParaRPr lang="en-US" sz="54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D3520E-5338-4583-AF04-9E86911783BC}"/>
              </a:ext>
            </a:extLst>
          </p:cNvPr>
          <p:cNvSpPr/>
          <p:nvPr/>
        </p:nvSpPr>
        <p:spPr>
          <a:xfrm>
            <a:off x="1" y="1743816"/>
            <a:ext cx="6378498" cy="45243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শ্বাসনালি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ডাম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বামে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যাহাদের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8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ব্রৎকিওল</a:t>
            </a:r>
            <a:r>
              <a:rPr lang="en-US" sz="48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2B4AB78-955A-4555-8CF0-F667187F8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5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1" y="985157"/>
            <a:ext cx="5027714" cy="44156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F93AE6C-588E-440E-96E0-4DBD96181631}"/>
              </a:ext>
            </a:extLst>
          </p:cNvPr>
          <p:cNvGrpSpPr/>
          <p:nvPr/>
        </p:nvGrpSpPr>
        <p:grpSpPr>
          <a:xfrm>
            <a:off x="9216572" y="3091543"/>
            <a:ext cx="1407886" cy="1436914"/>
            <a:chOff x="6966858" y="522515"/>
            <a:chExt cx="1407886" cy="14369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B5418E-4A90-4F1B-95E5-4FC70A22A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5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96" t="47663" r="38257" b="20125"/>
            <a:stretch/>
          </p:blipFill>
          <p:spPr>
            <a:xfrm>
              <a:off x="6995885" y="522515"/>
              <a:ext cx="1349829" cy="1422400"/>
            </a:xfrm>
            <a:prstGeom prst="ellipse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FB389D-B17C-4532-BCC0-39E092BE333B}"/>
                </a:ext>
              </a:extLst>
            </p:cNvPr>
            <p:cNvSpPr/>
            <p:nvPr/>
          </p:nvSpPr>
          <p:spPr>
            <a:xfrm>
              <a:off x="6966858" y="551543"/>
              <a:ext cx="1407886" cy="140788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8C30C5E-8933-4D98-9C7C-515D4E8D584A}"/>
              </a:ext>
            </a:extLst>
          </p:cNvPr>
          <p:cNvCxnSpPr>
            <a:cxnSpLocks/>
          </p:cNvCxnSpPr>
          <p:nvPr/>
        </p:nvCxnSpPr>
        <p:spPr>
          <a:xfrm>
            <a:off x="6350000" y="3479800"/>
            <a:ext cx="3251200" cy="1651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40D174-9020-49D5-9EE9-814D38D4AD0E}"/>
              </a:ext>
            </a:extLst>
          </p:cNvPr>
          <p:cNvGrpSpPr/>
          <p:nvPr/>
        </p:nvGrpSpPr>
        <p:grpSpPr>
          <a:xfrm>
            <a:off x="6375400" y="3594100"/>
            <a:ext cx="3784600" cy="957952"/>
            <a:chOff x="2843453" y="2018984"/>
            <a:chExt cx="10372485" cy="375734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473C3-7C55-4AB5-8270-25005FC0F9A6}"/>
                </a:ext>
              </a:extLst>
            </p:cNvPr>
            <p:cNvCxnSpPr>
              <a:cxnSpLocks/>
            </p:cNvCxnSpPr>
            <p:nvPr/>
          </p:nvCxnSpPr>
          <p:spPr>
            <a:xfrm>
              <a:off x="2843453" y="2018984"/>
              <a:ext cx="2665248" cy="3757348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6DC3FDC-A7C8-4876-9BA1-6C4657227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8603" y="2317861"/>
              <a:ext cx="7837335" cy="3446089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4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F3F2DB-FB23-42C4-9214-659FF90F640F}"/>
              </a:ext>
            </a:extLst>
          </p:cNvPr>
          <p:cNvSpPr/>
          <p:nvPr/>
        </p:nvSpPr>
        <p:spPr>
          <a:xfrm>
            <a:off x="4572000" y="0"/>
            <a:ext cx="301752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cap="none" spc="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14CD9-3FCA-4FB0-AA2E-1E1034CE63F1}"/>
              </a:ext>
            </a:extLst>
          </p:cNvPr>
          <p:cNvSpPr/>
          <p:nvPr/>
        </p:nvSpPr>
        <p:spPr>
          <a:xfrm>
            <a:off x="-190500" y="2487317"/>
            <a:ext cx="65913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 ইন্সট্রাক্টর(ইলেক)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কদমতলী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-০১৭১৬৫৭৭৯৪২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shamul2006@gmail.com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900546-7B78-4B10-9F2D-28C73C7FEB8A}"/>
              </a:ext>
            </a:extLst>
          </p:cNvPr>
          <p:cNvSpPr/>
          <p:nvPr/>
        </p:nvSpPr>
        <p:spPr>
          <a:xfrm>
            <a:off x="6501245" y="3072348"/>
            <a:ext cx="544310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400000" rev="0"/>
              </a:camera>
              <a:lightRig rig="flat" dir="tl">
                <a:rot lat="0" lon="0" rev="6600000"/>
              </a:lightRig>
            </a:scene3d>
            <a:sp3d z="31750"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শ্রেণিঃ-সপ্তম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অধ্যায়ঃ-৪র্থ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সময়ঃ-50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 00/00/20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খ্রী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3AE84D-EA82-486E-A926-A54C4D1F8BAD}"/>
              </a:ext>
            </a:extLst>
          </p:cNvPr>
          <p:cNvGrpSpPr/>
          <p:nvPr/>
        </p:nvGrpSpPr>
        <p:grpSpPr>
          <a:xfrm>
            <a:off x="6179240" y="2203175"/>
            <a:ext cx="152400" cy="2503444"/>
            <a:chOff x="4495800" y="1816250"/>
            <a:chExt cx="152400" cy="250344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EB93E1-A914-4B5A-8E84-0C2781AA898E}"/>
                </a:ext>
              </a:extLst>
            </p:cNvPr>
            <p:cNvCxnSpPr/>
            <p:nvPr/>
          </p:nvCxnSpPr>
          <p:spPr>
            <a:xfrm>
              <a:off x="4648200" y="2158925"/>
              <a:ext cx="0" cy="17781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5C94A9-3C36-4781-B927-C05C1FF6647E}"/>
                </a:ext>
              </a:extLst>
            </p:cNvPr>
            <p:cNvCxnSpPr/>
            <p:nvPr/>
          </p:nvCxnSpPr>
          <p:spPr>
            <a:xfrm>
              <a:off x="4572000" y="1816250"/>
              <a:ext cx="0" cy="250344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C14409-5AB5-434E-804C-851F87C26B3A}"/>
                </a:ext>
              </a:extLst>
            </p:cNvPr>
            <p:cNvCxnSpPr/>
            <p:nvPr/>
          </p:nvCxnSpPr>
          <p:spPr>
            <a:xfrm>
              <a:off x="4495800" y="2171700"/>
              <a:ext cx="0" cy="1752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9066841-484B-43BD-AA63-A6F0F4A0E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/>
          <a:stretch/>
        </p:blipFill>
        <p:spPr>
          <a:xfrm>
            <a:off x="1787237" y="638628"/>
            <a:ext cx="1600200" cy="1715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D16234-A014-4588-B5A5-B8A221D83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00" y="57150"/>
            <a:ext cx="2500350" cy="30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3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149B21-1AB9-4BB6-88EF-DC9D6600F66F}"/>
              </a:ext>
            </a:extLst>
          </p:cNvPr>
          <p:cNvSpPr/>
          <p:nvPr/>
        </p:nvSpPr>
        <p:spPr>
          <a:xfrm>
            <a:off x="349843" y="236844"/>
            <a:ext cx="4364865" cy="92333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endParaRPr lang="en-US" sz="54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0FADE-D3A7-42D5-88F3-74206AD4A52D}"/>
              </a:ext>
            </a:extLst>
          </p:cNvPr>
          <p:cNvSpPr/>
          <p:nvPr/>
        </p:nvSpPr>
        <p:spPr>
          <a:xfrm>
            <a:off x="0" y="5297150"/>
            <a:ext cx="12192000" cy="13234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ব্রঙ্কাস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প্রতিপাশে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প্রশাখা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ব্রংকিওল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যাহাদের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বায়ুথলি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বায়ুকোষে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9BD28F-8DCC-4879-BD19-9EAFC7329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8"/>
          <a:stretch/>
        </p:blipFill>
        <p:spPr>
          <a:xfrm>
            <a:off x="4467516" y="1391478"/>
            <a:ext cx="2755124" cy="3814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02A8AE-883D-4E0F-A21D-87231919A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2"/>
          <a:stretch/>
        </p:blipFill>
        <p:spPr>
          <a:xfrm>
            <a:off x="9812840" y="1361981"/>
            <a:ext cx="2615134" cy="3814703"/>
          </a:xfrm>
          <a:prstGeom prst="rect">
            <a:avLst/>
          </a:prstGeom>
        </p:spPr>
      </p:pic>
      <p:sp>
        <p:nvSpPr>
          <p:cNvPr id="11" name="Teardrop 10">
            <a:extLst>
              <a:ext uri="{FF2B5EF4-FFF2-40B4-BE49-F238E27FC236}">
                <a16:creationId xmlns:a16="http://schemas.microsoft.com/office/drawing/2014/main" id="{B42C6AEB-172D-452B-A3BB-1966C0D53039}"/>
              </a:ext>
            </a:extLst>
          </p:cNvPr>
          <p:cNvSpPr/>
          <p:nvPr/>
        </p:nvSpPr>
        <p:spPr>
          <a:xfrm rot="9070273">
            <a:off x="6327024" y="1409101"/>
            <a:ext cx="3894501" cy="3612715"/>
          </a:xfrm>
          <a:custGeom>
            <a:avLst/>
            <a:gdLst>
              <a:gd name="connsiteX0" fmla="*/ 0 w 2939191"/>
              <a:gd name="connsiteY0" fmla="*/ 1878342 h 3756684"/>
              <a:gd name="connsiteX1" fmla="*/ 1469596 w 2939191"/>
              <a:gd name="connsiteY1" fmla="*/ 0 h 3756684"/>
              <a:gd name="connsiteX2" fmla="*/ 2939191 w 2939191"/>
              <a:gd name="connsiteY2" fmla="*/ 0 h 3756684"/>
              <a:gd name="connsiteX3" fmla="*/ 2939191 w 2939191"/>
              <a:gd name="connsiteY3" fmla="*/ 1878342 h 3756684"/>
              <a:gd name="connsiteX4" fmla="*/ 1469595 w 2939191"/>
              <a:gd name="connsiteY4" fmla="*/ 3756684 h 3756684"/>
              <a:gd name="connsiteX5" fmla="*/ -1 w 2939191"/>
              <a:gd name="connsiteY5" fmla="*/ 1878342 h 3756684"/>
              <a:gd name="connsiteX6" fmla="*/ 0 w 2939191"/>
              <a:gd name="connsiteY6" fmla="*/ 1878342 h 3756684"/>
              <a:gd name="connsiteX0" fmla="*/ 1 w 2939192"/>
              <a:gd name="connsiteY0" fmla="*/ 1878342 h 3756684"/>
              <a:gd name="connsiteX1" fmla="*/ 1469597 w 2939192"/>
              <a:gd name="connsiteY1" fmla="*/ 0 h 3756684"/>
              <a:gd name="connsiteX2" fmla="*/ 1906063 w 2939192"/>
              <a:gd name="connsiteY2" fmla="*/ 1007867 h 3756684"/>
              <a:gd name="connsiteX3" fmla="*/ 2939192 w 2939192"/>
              <a:gd name="connsiteY3" fmla="*/ 1878342 h 3756684"/>
              <a:gd name="connsiteX4" fmla="*/ 1469596 w 2939192"/>
              <a:gd name="connsiteY4" fmla="*/ 3756684 h 3756684"/>
              <a:gd name="connsiteX5" fmla="*/ 0 w 2939192"/>
              <a:gd name="connsiteY5" fmla="*/ 1878342 h 3756684"/>
              <a:gd name="connsiteX6" fmla="*/ 1 w 2939192"/>
              <a:gd name="connsiteY6" fmla="*/ 1878342 h 3756684"/>
              <a:gd name="connsiteX0" fmla="*/ 1 w 2939192"/>
              <a:gd name="connsiteY0" fmla="*/ 1567525 h 3445867"/>
              <a:gd name="connsiteX1" fmla="*/ 1244158 w 2939192"/>
              <a:gd name="connsiteY1" fmla="*/ 0 h 3445867"/>
              <a:gd name="connsiteX2" fmla="*/ 1906063 w 2939192"/>
              <a:gd name="connsiteY2" fmla="*/ 697050 h 3445867"/>
              <a:gd name="connsiteX3" fmla="*/ 2939192 w 2939192"/>
              <a:gd name="connsiteY3" fmla="*/ 1567525 h 3445867"/>
              <a:gd name="connsiteX4" fmla="*/ 1469596 w 2939192"/>
              <a:gd name="connsiteY4" fmla="*/ 3445867 h 3445867"/>
              <a:gd name="connsiteX5" fmla="*/ 0 w 2939192"/>
              <a:gd name="connsiteY5" fmla="*/ 1567525 h 3445867"/>
              <a:gd name="connsiteX6" fmla="*/ 1 w 2939192"/>
              <a:gd name="connsiteY6" fmla="*/ 1567525 h 3445867"/>
              <a:gd name="connsiteX0" fmla="*/ 1 w 2939192"/>
              <a:gd name="connsiteY0" fmla="*/ 1567525 h 3534706"/>
              <a:gd name="connsiteX1" fmla="*/ 1244158 w 2939192"/>
              <a:gd name="connsiteY1" fmla="*/ 0 h 3534706"/>
              <a:gd name="connsiteX2" fmla="*/ 1906063 w 2939192"/>
              <a:gd name="connsiteY2" fmla="*/ 697050 h 3534706"/>
              <a:gd name="connsiteX3" fmla="*/ 2939192 w 2939192"/>
              <a:gd name="connsiteY3" fmla="*/ 1567525 h 3534706"/>
              <a:gd name="connsiteX4" fmla="*/ 1469596 w 2939192"/>
              <a:gd name="connsiteY4" fmla="*/ 3445867 h 3534706"/>
              <a:gd name="connsiteX5" fmla="*/ 905800 w 2939192"/>
              <a:gd name="connsiteY5" fmla="*/ 2972820 h 3534706"/>
              <a:gd name="connsiteX6" fmla="*/ 0 w 2939192"/>
              <a:gd name="connsiteY6" fmla="*/ 1567525 h 3534706"/>
              <a:gd name="connsiteX7" fmla="*/ 1 w 2939192"/>
              <a:gd name="connsiteY7" fmla="*/ 1567525 h 3534706"/>
              <a:gd name="connsiteX0" fmla="*/ 1 w 2939192"/>
              <a:gd name="connsiteY0" fmla="*/ 1567525 h 3534706"/>
              <a:gd name="connsiteX1" fmla="*/ 1244158 w 2939192"/>
              <a:gd name="connsiteY1" fmla="*/ 0 h 3534706"/>
              <a:gd name="connsiteX2" fmla="*/ 1906063 w 2939192"/>
              <a:gd name="connsiteY2" fmla="*/ 697050 h 3534706"/>
              <a:gd name="connsiteX3" fmla="*/ 2939192 w 2939192"/>
              <a:gd name="connsiteY3" fmla="*/ 1567525 h 3534706"/>
              <a:gd name="connsiteX4" fmla="*/ 1469596 w 2939192"/>
              <a:gd name="connsiteY4" fmla="*/ 3445867 h 3534706"/>
              <a:gd name="connsiteX5" fmla="*/ 905800 w 2939192"/>
              <a:gd name="connsiteY5" fmla="*/ 2972820 h 3534706"/>
              <a:gd name="connsiteX6" fmla="*/ 0 w 2939192"/>
              <a:gd name="connsiteY6" fmla="*/ 1567525 h 3534706"/>
              <a:gd name="connsiteX7" fmla="*/ 1 w 2939192"/>
              <a:gd name="connsiteY7" fmla="*/ 1567525 h 3534706"/>
              <a:gd name="connsiteX0" fmla="*/ 267866 w 2939192"/>
              <a:gd name="connsiteY0" fmla="*/ 1693216 h 3534706"/>
              <a:gd name="connsiteX1" fmla="*/ 1244158 w 2939192"/>
              <a:gd name="connsiteY1" fmla="*/ 0 h 3534706"/>
              <a:gd name="connsiteX2" fmla="*/ 1906063 w 2939192"/>
              <a:gd name="connsiteY2" fmla="*/ 697050 h 3534706"/>
              <a:gd name="connsiteX3" fmla="*/ 2939192 w 2939192"/>
              <a:gd name="connsiteY3" fmla="*/ 1567525 h 3534706"/>
              <a:gd name="connsiteX4" fmla="*/ 1469596 w 2939192"/>
              <a:gd name="connsiteY4" fmla="*/ 3445867 h 3534706"/>
              <a:gd name="connsiteX5" fmla="*/ 905800 w 2939192"/>
              <a:gd name="connsiteY5" fmla="*/ 2972820 h 3534706"/>
              <a:gd name="connsiteX6" fmla="*/ 0 w 2939192"/>
              <a:gd name="connsiteY6" fmla="*/ 1567525 h 3534706"/>
              <a:gd name="connsiteX7" fmla="*/ 267866 w 2939192"/>
              <a:gd name="connsiteY7" fmla="*/ 1693216 h 3534706"/>
              <a:gd name="connsiteX0" fmla="*/ 267866 w 2939192"/>
              <a:gd name="connsiteY0" fmla="*/ 1693216 h 3384795"/>
              <a:gd name="connsiteX1" fmla="*/ 1244158 w 2939192"/>
              <a:gd name="connsiteY1" fmla="*/ 0 h 3384795"/>
              <a:gd name="connsiteX2" fmla="*/ 1906063 w 2939192"/>
              <a:gd name="connsiteY2" fmla="*/ 697050 h 3384795"/>
              <a:gd name="connsiteX3" fmla="*/ 2939192 w 2939192"/>
              <a:gd name="connsiteY3" fmla="*/ 1567525 h 3384795"/>
              <a:gd name="connsiteX4" fmla="*/ 1340290 w 2939192"/>
              <a:gd name="connsiteY4" fmla="*/ 3265971 h 3384795"/>
              <a:gd name="connsiteX5" fmla="*/ 905800 w 2939192"/>
              <a:gd name="connsiteY5" fmla="*/ 2972820 h 3384795"/>
              <a:gd name="connsiteX6" fmla="*/ 0 w 2939192"/>
              <a:gd name="connsiteY6" fmla="*/ 1567525 h 3384795"/>
              <a:gd name="connsiteX7" fmla="*/ 267866 w 2939192"/>
              <a:gd name="connsiteY7" fmla="*/ 1693216 h 3384795"/>
              <a:gd name="connsiteX0" fmla="*/ 207454 w 2939192"/>
              <a:gd name="connsiteY0" fmla="*/ 1388153 h 3384795"/>
              <a:gd name="connsiteX1" fmla="*/ 1244158 w 2939192"/>
              <a:gd name="connsiteY1" fmla="*/ 0 h 3384795"/>
              <a:gd name="connsiteX2" fmla="*/ 1906063 w 2939192"/>
              <a:gd name="connsiteY2" fmla="*/ 697050 h 3384795"/>
              <a:gd name="connsiteX3" fmla="*/ 2939192 w 2939192"/>
              <a:gd name="connsiteY3" fmla="*/ 1567525 h 3384795"/>
              <a:gd name="connsiteX4" fmla="*/ 1340290 w 2939192"/>
              <a:gd name="connsiteY4" fmla="*/ 3265971 h 3384795"/>
              <a:gd name="connsiteX5" fmla="*/ 905800 w 2939192"/>
              <a:gd name="connsiteY5" fmla="*/ 2972820 h 3384795"/>
              <a:gd name="connsiteX6" fmla="*/ 0 w 2939192"/>
              <a:gd name="connsiteY6" fmla="*/ 1567525 h 3384795"/>
              <a:gd name="connsiteX7" fmla="*/ 207454 w 2939192"/>
              <a:gd name="connsiteY7" fmla="*/ 1388153 h 3384795"/>
              <a:gd name="connsiteX0" fmla="*/ 121098 w 2852836"/>
              <a:gd name="connsiteY0" fmla="*/ 1388153 h 3384795"/>
              <a:gd name="connsiteX1" fmla="*/ 1157802 w 2852836"/>
              <a:gd name="connsiteY1" fmla="*/ 0 h 3384795"/>
              <a:gd name="connsiteX2" fmla="*/ 1819707 w 2852836"/>
              <a:gd name="connsiteY2" fmla="*/ 697050 h 3384795"/>
              <a:gd name="connsiteX3" fmla="*/ 2852836 w 2852836"/>
              <a:gd name="connsiteY3" fmla="*/ 1567525 h 3384795"/>
              <a:gd name="connsiteX4" fmla="*/ 1253934 w 2852836"/>
              <a:gd name="connsiteY4" fmla="*/ 3265971 h 3384795"/>
              <a:gd name="connsiteX5" fmla="*/ 819444 w 2852836"/>
              <a:gd name="connsiteY5" fmla="*/ 2972820 h 3384795"/>
              <a:gd name="connsiteX6" fmla="*/ 0 w 2852836"/>
              <a:gd name="connsiteY6" fmla="*/ 1647673 h 3384795"/>
              <a:gd name="connsiteX7" fmla="*/ 121098 w 2852836"/>
              <a:gd name="connsiteY7" fmla="*/ 1388153 h 3384795"/>
              <a:gd name="connsiteX0" fmla="*/ 121098 w 2852836"/>
              <a:gd name="connsiteY0" fmla="*/ 1495976 h 3492618"/>
              <a:gd name="connsiteX1" fmla="*/ 628407 w 2852836"/>
              <a:gd name="connsiteY1" fmla="*/ 148649 h 3492618"/>
              <a:gd name="connsiteX2" fmla="*/ 1157802 w 2852836"/>
              <a:gd name="connsiteY2" fmla="*/ 107823 h 3492618"/>
              <a:gd name="connsiteX3" fmla="*/ 1819707 w 2852836"/>
              <a:gd name="connsiteY3" fmla="*/ 804873 h 3492618"/>
              <a:gd name="connsiteX4" fmla="*/ 2852836 w 2852836"/>
              <a:gd name="connsiteY4" fmla="*/ 1675348 h 3492618"/>
              <a:gd name="connsiteX5" fmla="*/ 1253934 w 2852836"/>
              <a:gd name="connsiteY5" fmla="*/ 3373794 h 3492618"/>
              <a:gd name="connsiteX6" fmla="*/ 819444 w 2852836"/>
              <a:gd name="connsiteY6" fmla="*/ 3080643 h 3492618"/>
              <a:gd name="connsiteX7" fmla="*/ 0 w 2852836"/>
              <a:gd name="connsiteY7" fmla="*/ 1755496 h 3492618"/>
              <a:gd name="connsiteX8" fmla="*/ 121098 w 2852836"/>
              <a:gd name="connsiteY8" fmla="*/ 1495976 h 3492618"/>
              <a:gd name="connsiteX0" fmla="*/ 121098 w 2852836"/>
              <a:gd name="connsiteY0" fmla="*/ 1452448 h 3449090"/>
              <a:gd name="connsiteX1" fmla="*/ 293125 w 2852836"/>
              <a:gd name="connsiteY1" fmla="*/ 714271 h 3449090"/>
              <a:gd name="connsiteX2" fmla="*/ 628407 w 2852836"/>
              <a:gd name="connsiteY2" fmla="*/ 105121 h 3449090"/>
              <a:gd name="connsiteX3" fmla="*/ 1157802 w 2852836"/>
              <a:gd name="connsiteY3" fmla="*/ 64295 h 3449090"/>
              <a:gd name="connsiteX4" fmla="*/ 1819707 w 2852836"/>
              <a:gd name="connsiteY4" fmla="*/ 761345 h 3449090"/>
              <a:gd name="connsiteX5" fmla="*/ 2852836 w 2852836"/>
              <a:gd name="connsiteY5" fmla="*/ 1631820 h 3449090"/>
              <a:gd name="connsiteX6" fmla="*/ 1253934 w 2852836"/>
              <a:gd name="connsiteY6" fmla="*/ 3330266 h 3449090"/>
              <a:gd name="connsiteX7" fmla="*/ 819444 w 2852836"/>
              <a:gd name="connsiteY7" fmla="*/ 3037115 h 3449090"/>
              <a:gd name="connsiteX8" fmla="*/ 0 w 2852836"/>
              <a:gd name="connsiteY8" fmla="*/ 1711968 h 3449090"/>
              <a:gd name="connsiteX9" fmla="*/ 121098 w 2852836"/>
              <a:gd name="connsiteY9" fmla="*/ 1452448 h 3449090"/>
              <a:gd name="connsiteX0" fmla="*/ 180639 w 2912377"/>
              <a:gd name="connsiteY0" fmla="*/ 1452448 h 3449090"/>
              <a:gd name="connsiteX1" fmla="*/ 14575 w 2912377"/>
              <a:gd name="connsiteY1" fmla="*/ 452188 h 3449090"/>
              <a:gd name="connsiteX2" fmla="*/ 687948 w 2912377"/>
              <a:gd name="connsiteY2" fmla="*/ 105121 h 3449090"/>
              <a:gd name="connsiteX3" fmla="*/ 1217343 w 2912377"/>
              <a:gd name="connsiteY3" fmla="*/ 64295 h 3449090"/>
              <a:gd name="connsiteX4" fmla="*/ 1879248 w 2912377"/>
              <a:gd name="connsiteY4" fmla="*/ 761345 h 3449090"/>
              <a:gd name="connsiteX5" fmla="*/ 2912377 w 2912377"/>
              <a:gd name="connsiteY5" fmla="*/ 1631820 h 3449090"/>
              <a:gd name="connsiteX6" fmla="*/ 1313475 w 2912377"/>
              <a:gd name="connsiteY6" fmla="*/ 3330266 h 3449090"/>
              <a:gd name="connsiteX7" fmla="*/ 878985 w 2912377"/>
              <a:gd name="connsiteY7" fmla="*/ 3037115 h 3449090"/>
              <a:gd name="connsiteX8" fmla="*/ 59541 w 2912377"/>
              <a:gd name="connsiteY8" fmla="*/ 1711968 h 3449090"/>
              <a:gd name="connsiteX9" fmla="*/ 180639 w 2912377"/>
              <a:gd name="connsiteY9" fmla="*/ 1452448 h 3449090"/>
              <a:gd name="connsiteX0" fmla="*/ 314675 w 3046413"/>
              <a:gd name="connsiteY0" fmla="*/ 1452448 h 3449090"/>
              <a:gd name="connsiteX1" fmla="*/ 148611 w 3046413"/>
              <a:gd name="connsiteY1" fmla="*/ 452188 h 3449090"/>
              <a:gd name="connsiteX2" fmla="*/ 821984 w 3046413"/>
              <a:gd name="connsiteY2" fmla="*/ 105121 h 3449090"/>
              <a:gd name="connsiteX3" fmla="*/ 1351379 w 3046413"/>
              <a:gd name="connsiteY3" fmla="*/ 64295 h 3449090"/>
              <a:gd name="connsiteX4" fmla="*/ 2013284 w 3046413"/>
              <a:gd name="connsiteY4" fmla="*/ 761345 h 3449090"/>
              <a:gd name="connsiteX5" fmla="*/ 3046413 w 3046413"/>
              <a:gd name="connsiteY5" fmla="*/ 1631820 h 3449090"/>
              <a:gd name="connsiteX6" fmla="*/ 1447511 w 3046413"/>
              <a:gd name="connsiteY6" fmla="*/ 3330266 h 3449090"/>
              <a:gd name="connsiteX7" fmla="*/ 1013021 w 3046413"/>
              <a:gd name="connsiteY7" fmla="*/ 3037115 h 3449090"/>
              <a:gd name="connsiteX8" fmla="*/ 0 w 3046413"/>
              <a:gd name="connsiteY8" fmla="*/ 1899927 h 3449090"/>
              <a:gd name="connsiteX9" fmla="*/ 314675 w 3046413"/>
              <a:gd name="connsiteY9" fmla="*/ 1452448 h 3449090"/>
              <a:gd name="connsiteX0" fmla="*/ 25421 w 3046413"/>
              <a:gd name="connsiteY0" fmla="*/ 1389664 h 3449090"/>
              <a:gd name="connsiteX1" fmla="*/ 148611 w 3046413"/>
              <a:gd name="connsiteY1" fmla="*/ 452188 h 3449090"/>
              <a:gd name="connsiteX2" fmla="*/ 821984 w 3046413"/>
              <a:gd name="connsiteY2" fmla="*/ 105121 h 3449090"/>
              <a:gd name="connsiteX3" fmla="*/ 1351379 w 3046413"/>
              <a:gd name="connsiteY3" fmla="*/ 64295 h 3449090"/>
              <a:gd name="connsiteX4" fmla="*/ 2013284 w 3046413"/>
              <a:gd name="connsiteY4" fmla="*/ 761345 h 3449090"/>
              <a:gd name="connsiteX5" fmla="*/ 3046413 w 3046413"/>
              <a:gd name="connsiteY5" fmla="*/ 1631820 h 3449090"/>
              <a:gd name="connsiteX6" fmla="*/ 1447511 w 3046413"/>
              <a:gd name="connsiteY6" fmla="*/ 3330266 h 3449090"/>
              <a:gd name="connsiteX7" fmla="*/ 1013021 w 3046413"/>
              <a:gd name="connsiteY7" fmla="*/ 3037115 h 3449090"/>
              <a:gd name="connsiteX8" fmla="*/ 0 w 3046413"/>
              <a:gd name="connsiteY8" fmla="*/ 1899927 h 3449090"/>
              <a:gd name="connsiteX9" fmla="*/ 25421 w 3046413"/>
              <a:gd name="connsiteY9" fmla="*/ 1389664 h 3449090"/>
              <a:gd name="connsiteX0" fmla="*/ 25421 w 3046413"/>
              <a:gd name="connsiteY0" fmla="*/ 1389664 h 3449090"/>
              <a:gd name="connsiteX1" fmla="*/ 148611 w 3046413"/>
              <a:gd name="connsiteY1" fmla="*/ 452188 h 3449090"/>
              <a:gd name="connsiteX2" fmla="*/ 821984 w 3046413"/>
              <a:gd name="connsiteY2" fmla="*/ 105121 h 3449090"/>
              <a:gd name="connsiteX3" fmla="*/ 1351379 w 3046413"/>
              <a:gd name="connsiteY3" fmla="*/ 64295 h 3449090"/>
              <a:gd name="connsiteX4" fmla="*/ 1586768 w 3046413"/>
              <a:gd name="connsiteY4" fmla="*/ 1069749 h 3449090"/>
              <a:gd name="connsiteX5" fmla="*/ 3046413 w 3046413"/>
              <a:gd name="connsiteY5" fmla="*/ 1631820 h 3449090"/>
              <a:gd name="connsiteX6" fmla="*/ 1447511 w 3046413"/>
              <a:gd name="connsiteY6" fmla="*/ 3330266 h 3449090"/>
              <a:gd name="connsiteX7" fmla="*/ 1013021 w 3046413"/>
              <a:gd name="connsiteY7" fmla="*/ 3037115 h 3449090"/>
              <a:gd name="connsiteX8" fmla="*/ 0 w 3046413"/>
              <a:gd name="connsiteY8" fmla="*/ 1899927 h 3449090"/>
              <a:gd name="connsiteX9" fmla="*/ 25421 w 3046413"/>
              <a:gd name="connsiteY9" fmla="*/ 1389664 h 3449090"/>
              <a:gd name="connsiteX0" fmla="*/ 25421 w 3046413"/>
              <a:gd name="connsiteY0" fmla="*/ 1306463 h 3365889"/>
              <a:gd name="connsiteX1" fmla="*/ 148611 w 3046413"/>
              <a:gd name="connsiteY1" fmla="*/ 368987 h 3365889"/>
              <a:gd name="connsiteX2" fmla="*/ 821984 w 3046413"/>
              <a:gd name="connsiteY2" fmla="*/ 21920 h 3365889"/>
              <a:gd name="connsiteX3" fmla="*/ 1144854 w 3046413"/>
              <a:gd name="connsiteY3" fmla="*/ 349042 h 3365889"/>
              <a:gd name="connsiteX4" fmla="*/ 1586768 w 3046413"/>
              <a:gd name="connsiteY4" fmla="*/ 986548 h 3365889"/>
              <a:gd name="connsiteX5" fmla="*/ 3046413 w 3046413"/>
              <a:gd name="connsiteY5" fmla="*/ 1548619 h 3365889"/>
              <a:gd name="connsiteX6" fmla="*/ 1447511 w 3046413"/>
              <a:gd name="connsiteY6" fmla="*/ 3247065 h 3365889"/>
              <a:gd name="connsiteX7" fmla="*/ 1013021 w 3046413"/>
              <a:gd name="connsiteY7" fmla="*/ 2953914 h 3365889"/>
              <a:gd name="connsiteX8" fmla="*/ 0 w 3046413"/>
              <a:gd name="connsiteY8" fmla="*/ 1816726 h 3365889"/>
              <a:gd name="connsiteX9" fmla="*/ 25421 w 3046413"/>
              <a:gd name="connsiteY9" fmla="*/ 1306463 h 3365889"/>
              <a:gd name="connsiteX0" fmla="*/ 25421 w 3046413"/>
              <a:gd name="connsiteY0" fmla="*/ 1418893 h 3478319"/>
              <a:gd name="connsiteX1" fmla="*/ 148611 w 3046413"/>
              <a:gd name="connsiteY1" fmla="*/ 481417 h 3478319"/>
              <a:gd name="connsiteX2" fmla="*/ 201050 w 3046413"/>
              <a:gd name="connsiteY2" fmla="*/ 13158 h 3478319"/>
              <a:gd name="connsiteX3" fmla="*/ 821984 w 3046413"/>
              <a:gd name="connsiteY3" fmla="*/ 134350 h 3478319"/>
              <a:gd name="connsiteX4" fmla="*/ 1144854 w 3046413"/>
              <a:gd name="connsiteY4" fmla="*/ 461472 h 3478319"/>
              <a:gd name="connsiteX5" fmla="*/ 1586768 w 3046413"/>
              <a:gd name="connsiteY5" fmla="*/ 1098978 h 3478319"/>
              <a:gd name="connsiteX6" fmla="*/ 3046413 w 3046413"/>
              <a:gd name="connsiteY6" fmla="*/ 1661049 h 3478319"/>
              <a:gd name="connsiteX7" fmla="*/ 1447511 w 3046413"/>
              <a:gd name="connsiteY7" fmla="*/ 3359495 h 3478319"/>
              <a:gd name="connsiteX8" fmla="*/ 1013021 w 3046413"/>
              <a:gd name="connsiteY8" fmla="*/ 3066344 h 3478319"/>
              <a:gd name="connsiteX9" fmla="*/ 0 w 3046413"/>
              <a:gd name="connsiteY9" fmla="*/ 1929156 h 3478319"/>
              <a:gd name="connsiteX10" fmla="*/ 25421 w 3046413"/>
              <a:gd name="connsiteY10" fmla="*/ 1418893 h 3478319"/>
              <a:gd name="connsiteX0" fmla="*/ 25421 w 3046413"/>
              <a:gd name="connsiteY0" fmla="*/ 1418893 h 3478319"/>
              <a:gd name="connsiteX1" fmla="*/ 148611 w 3046413"/>
              <a:gd name="connsiteY1" fmla="*/ 481417 h 3478319"/>
              <a:gd name="connsiteX2" fmla="*/ 201050 w 3046413"/>
              <a:gd name="connsiteY2" fmla="*/ 13158 h 3478319"/>
              <a:gd name="connsiteX3" fmla="*/ 821984 w 3046413"/>
              <a:gd name="connsiteY3" fmla="*/ 134350 h 3478319"/>
              <a:gd name="connsiteX4" fmla="*/ 1144854 w 3046413"/>
              <a:gd name="connsiteY4" fmla="*/ 461472 h 3478319"/>
              <a:gd name="connsiteX5" fmla="*/ 1586768 w 3046413"/>
              <a:gd name="connsiteY5" fmla="*/ 1098978 h 3478319"/>
              <a:gd name="connsiteX6" fmla="*/ 3046413 w 3046413"/>
              <a:gd name="connsiteY6" fmla="*/ 1661049 h 3478319"/>
              <a:gd name="connsiteX7" fmla="*/ 1447511 w 3046413"/>
              <a:gd name="connsiteY7" fmla="*/ 3359495 h 3478319"/>
              <a:gd name="connsiteX8" fmla="*/ 1013021 w 3046413"/>
              <a:gd name="connsiteY8" fmla="*/ 3066344 h 3478319"/>
              <a:gd name="connsiteX9" fmla="*/ 975833 w 3046413"/>
              <a:gd name="connsiteY9" fmla="*/ 2569532 h 3478319"/>
              <a:gd name="connsiteX10" fmla="*/ 0 w 3046413"/>
              <a:gd name="connsiteY10" fmla="*/ 1929156 h 3478319"/>
              <a:gd name="connsiteX11" fmla="*/ 25421 w 3046413"/>
              <a:gd name="connsiteY11" fmla="*/ 1418893 h 3478319"/>
              <a:gd name="connsiteX0" fmla="*/ 25421 w 3046413"/>
              <a:gd name="connsiteY0" fmla="*/ 1418893 h 3478319"/>
              <a:gd name="connsiteX1" fmla="*/ 148611 w 3046413"/>
              <a:gd name="connsiteY1" fmla="*/ 481417 h 3478319"/>
              <a:gd name="connsiteX2" fmla="*/ 201050 w 3046413"/>
              <a:gd name="connsiteY2" fmla="*/ 13158 h 3478319"/>
              <a:gd name="connsiteX3" fmla="*/ 821984 w 3046413"/>
              <a:gd name="connsiteY3" fmla="*/ 134350 h 3478319"/>
              <a:gd name="connsiteX4" fmla="*/ 1144854 w 3046413"/>
              <a:gd name="connsiteY4" fmla="*/ 461472 h 3478319"/>
              <a:gd name="connsiteX5" fmla="*/ 1586768 w 3046413"/>
              <a:gd name="connsiteY5" fmla="*/ 1098978 h 3478319"/>
              <a:gd name="connsiteX6" fmla="*/ 3046413 w 3046413"/>
              <a:gd name="connsiteY6" fmla="*/ 1661049 h 3478319"/>
              <a:gd name="connsiteX7" fmla="*/ 1447511 w 3046413"/>
              <a:gd name="connsiteY7" fmla="*/ 3359495 h 3478319"/>
              <a:gd name="connsiteX8" fmla="*/ 1013021 w 3046413"/>
              <a:gd name="connsiteY8" fmla="*/ 3066344 h 3478319"/>
              <a:gd name="connsiteX9" fmla="*/ 975833 w 3046413"/>
              <a:gd name="connsiteY9" fmla="*/ 2569532 h 3478319"/>
              <a:gd name="connsiteX10" fmla="*/ 325957 w 3046413"/>
              <a:gd name="connsiteY10" fmla="*/ 2711519 h 3478319"/>
              <a:gd name="connsiteX11" fmla="*/ 0 w 3046413"/>
              <a:gd name="connsiteY11" fmla="*/ 1929156 h 3478319"/>
              <a:gd name="connsiteX12" fmla="*/ 25421 w 3046413"/>
              <a:gd name="connsiteY12" fmla="*/ 1418893 h 3478319"/>
              <a:gd name="connsiteX0" fmla="*/ 147626 w 3168618"/>
              <a:gd name="connsiteY0" fmla="*/ 1418893 h 3478319"/>
              <a:gd name="connsiteX1" fmla="*/ 270816 w 3168618"/>
              <a:gd name="connsiteY1" fmla="*/ 481417 h 3478319"/>
              <a:gd name="connsiteX2" fmla="*/ 323255 w 3168618"/>
              <a:gd name="connsiteY2" fmla="*/ 13158 h 3478319"/>
              <a:gd name="connsiteX3" fmla="*/ 944189 w 3168618"/>
              <a:gd name="connsiteY3" fmla="*/ 134350 h 3478319"/>
              <a:gd name="connsiteX4" fmla="*/ 1267059 w 3168618"/>
              <a:gd name="connsiteY4" fmla="*/ 461472 h 3478319"/>
              <a:gd name="connsiteX5" fmla="*/ 1708973 w 3168618"/>
              <a:gd name="connsiteY5" fmla="*/ 1098978 h 3478319"/>
              <a:gd name="connsiteX6" fmla="*/ 3168618 w 3168618"/>
              <a:gd name="connsiteY6" fmla="*/ 1661049 h 3478319"/>
              <a:gd name="connsiteX7" fmla="*/ 1569716 w 3168618"/>
              <a:gd name="connsiteY7" fmla="*/ 3359495 h 3478319"/>
              <a:gd name="connsiteX8" fmla="*/ 1135226 w 3168618"/>
              <a:gd name="connsiteY8" fmla="*/ 3066344 h 3478319"/>
              <a:gd name="connsiteX9" fmla="*/ 1098038 w 3168618"/>
              <a:gd name="connsiteY9" fmla="*/ 2569532 h 3478319"/>
              <a:gd name="connsiteX10" fmla="*/ 448162 w 3168618"/>
              <a:gd name="connsiteY10" fmla="*/ 2711519 h 3478319"/>
              <a:gd name="connsiteX11" fmla="*/ 0 w 3168618"/>
              <a:gd name="connsiteY11" fmla="*/ 1849559 h 3478319"/>
              <a:gd name="connsiteX12" fmla="*/ 147626 w 3168618"/>
              <a:gd name="connsiteY12" fmla="*/ 1418893 h 347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8618" h="3478319">
                <a:moveTo>
                  <a:pt x="147626" y="1418893"/>
                </a:moveTo>
                <a:cubicBezTo>
                  <a:pt x="210668" y="1253171"/>
                  <a:pt x="186264" y="705972"/>
                  <a:pt x="270816" y="481417"/>
                </a:cubicBezTo>
                <a:cubicBezTo>
                  <a:pt x="337875" y="292676"/>
                  <a:pt x="211026" y="71002"/>
                  <a:pt x="323255" y="13158"/>
                </a:cubicBezTo>
                <a:cubicBezTo>
                  <a:pt x="435484" y="-44686"/>
                  <a:pt x="824676" y="105179"/>
                  <a:pt x="944189" y="134350"/>
                </a:cubicBezTo>
                <a:cubicBezTo>
                  <a:pt x="1063702" y="163521"/>
                  <a:pt x="1084853" y="352037"/>
                  <a:pt x="1267059" y="461472"/>
                </a:cubicBezTo>
                <a:lnTo>
                  <a:pt x="1708973" y="1098978"/>
                </a:lnTo>
                <a:cubicBezTo>
                  <a:pt x="1708973" y="1725092"/>
                  <a:pt x="3168618" y="1034935"/>
                  <a:pt x="3168618" y="1661049"/>
                </a:cubicBezTo>
                <a:cubicBezTo>
                  <a:pt x="3168618" y="2698429"/>
                  <a:pt x="2381351" y="3359495"/>
                  <a:pt x="1569716" y="3359495"/>
                </a:cubicBezTo>
                <a:cubicBezTo>
                  <a:pt x="1209869" y="3638355"/>
                  <a:pt x="1380159" y="3379401"/>
                  <a:pt x="1135226" y="3066344"/>
                </a:cubicBezTo>
                <a:cubicBezTo>
                  <a:pt x="1034525" y="3007530"/>
                  <a:pt x="1266875" y="2759063"/>
                  <a:pt x="1098038" y="2569532"/>
                </a:cubicBezTo>
                <a:cubicBezTo>
                  <a:pt x="1014668" y="2443444"/>
                  <a:pt x="610801" y="2818248"/>
                  <a:pt x="448162" y="2711519"/>
                </a:cubicBezTo>
                <a:cubicBezTo>
                  <a:pt x="285523" y="2604790"/>
                  <a:pt x="81229" y="1998046"/>
                  <a:pt x="0" y="1849559"/>
                </a:cubicBezTo>
                <a:lnTo>
                  <a:pt x="147626" y="1418893"/>
                </a:lnTo>
                <a:close/>
              </a:path>
            </a:pathLst>
          </a:custGeom>
          <a:noFill/>
          <a:ln w="1238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7C978-7953-4F06-B551-EBD6774BE64C}"/>
              </a:ext>
            </a:extLst>
          </p:cNvPr>
          <p:cNvSpPr/>
          <p:nvPr/>
        </p:nvSpPr>
        <p:spPr>
          <a:xfrm>
            <a:off x="250124" y="1480905"/>
            <a:ext cx="3998026" cy="34778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বক্ষগহ্বরের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হ্ণৎপিন্ডের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স্পঞ্জের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19D3594-6AE1-44EC-B141-7CEA514D697E}"/>
              </a:ext>
            </a:extLst>
          </p:cNvPr>
          <p:cNvSpPr/>
          <p:nvPr/>
        </p:nvSpPr>
        <p:spPr>
          <a:xfrm>
            <a:off x="4229100" y="2971800"/>
            <a:ext cx="1695450" cy="533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7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833 L 0.10117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2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 -3.7037E-7 L -0.11198 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3CF6E-2EEC-40C5-B1A4-736FCA6A16D0}"/>
              </a:ext>
            </a:extLst>
          </p:cNvPr>
          <p:cNvSpPr/>
          <p:nvPr/>
        </p:nvSpPr>
        <p:spPr>
          <a:xfrm>
            <a:off x="349843" y="236844"/>
            <a:ext cx="2164757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endParaRPr lang="en-US" sz="54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42A19-8368-4BEA-B1DB-E7B750E4A9AF}"/>
              </a:ext>
            </a:extLst>
          </p:cNvPr>
          <p:cNvSpPr/>
          <p:nvPr/>
        </p:nvSpPr>
        <p:spPr>
          <a:xfrm>
            <a:off x="209550" y="1436994"/>
            <a:ext cx="4822232" cy="5509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মাংসপেশি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বক্ষগহ্বর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উদারগহ্বরকে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রেখেছে।এটা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ছাতার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প্রসারণের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34FBA-D313-4F72-BD10-E36A2AFFC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080655"/>
            <a:ext cx="4184072" cy="52508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7FA5E5-9379-4197-9271-2BE94055EB0C}"/>
              </a:ext>
            </a:extLst>
          </p:cNvPr>
          <p:cNvCxnSpPr>
            <a:cxnSpLocks/>
          </p:cNvCxnSpPr>
          <p:nvPr/>
        </p:nvCxnSpPr>
        <p:spPr>
          <a:xfrm flipV="1">
            <a:off x="5098473" y="5334000"/>
            <a:ext cx="4488872" cy="90054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4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F5A1B3-9303-44E4-B069-28A808B7100F}"/>
              </a:ext>
            </a:extLst>
          </p:cNvPr>
          <p:cNvSpPr/>
          <p:nvPr/>
        </p:nvSpPr>
        <p:spPr>
          <a:xfrm>
            <a:off x="2253582" y="1043285"/>
            <a:ext cx="7327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নিন্মের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A6F98-B9B1-46CB-8F7E-9FF2C6D9DF02}"/>
              </a:ext>
            </a:extLst>
          </p:cNvPr>
          <p:cNvSpPr/>
          <p:nvPr/>
        </p:nvSpPr>
        <p:spPr>
          <a:xfrm>
            <a:off x="4691982" y="0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B760E-6B40-4036-BB5F-2FF4D2BF7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1"/>
          <a:stretch/>
        </p:blipFill>
        <p:spPr>
          <a:xfrm>
            <a:off x="4267201" y="2255470"/>
            <a:ext cx="3543299" cy="41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F903943-753F-4A0D-94C8-56A4A9F4699A}"/>
              </a:ext>
            </a:extLst>
          </p:cNvPr>
          <p:cNvSpPr txBox="1"/>
          <p:nvPr/>
        </p:nvSpPr>
        <p:spPr>
          <a:xfrm>
            <a:off x="5106976" y="191943"/>
            <a:ext cx="1522430" cy="707886"/>
          </a:xfrm>
          <a:prstGeom prst="rect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783BEAD-382F-4F10-B4A2-09F36D9E1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75" y="1103432"/>
            <a:ext cx="3514515" cy="219770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185C63-1739-4CE0-B28F-B595FBE4EAEC}"/>
              </a:ext>
            </a:extLst>
          </p:cNvPr>
          <p:cNvCxnSpPr>
            <a:cxnSpLocks/>
          </p:cNvCxnSpPr>
          <p:nvPr/>
        </p:nvCxnSpPr>
        <p:spPr>
          <a:xfrm flipH="1">
            <a:off x="6261315" y="2202873"/>
            <a:ext cx="3090503" cy="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E:\Root\Animated-gif-spinning-question-mark-picture-moving.gif">
            <a:extLst>
              <a:ext uri="{FF2B5EF4-FFF2-40B4-BE49-F238E27FC236}">
                <a16:creationId xmlns:a16="http://schemas.microsoft.com/office/drawing/2014/main" id="{9A383F48-8D41-4DEB-9F87-E3195CF00C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94" y="2015384"/>
            <a:ext cx="347691" cy="5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E2C11A4-AA1D-476C-9BA4-8C63890F4185}"/>
              </a:ext>
            </a:extLst>
          </p:cNvPr>
          <p:cNvSpPr txBox="1"/>
          <p:nvPr/>
        </p:nvSpPr>
        <p:spPr>
          <a:xfrm>
            <a:off x="3973285" y="3530839"/>
            <a:ext cx="138199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ক. ফুসফুস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5A188A-F6D4-42AB-9AEB-94A2D58403E0}"/>
              </a:ext>
            </a:extLst>
          </p:cNvPr>
          <p:cNvSpPr txBox="1"/>
          <p:nvPr/>
        </p:nvSpPr>
        <p:spPr>
          <a:xfrm>
            <a:off x="353816" y="3499843"/>
            <a:ext cx="324179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০১।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চিহ্নিত অংশটির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নাম কি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026667E-78B5-455B-A3D3-EDEDFCBE83CE}"/>
              </a:ext>
            </a:extLst>
          </p:cNvPr>
          <p:cNvSpPr txBox="1"/>
          <p:nvPr/>
        </p:nvSpPr>
        <p:spPr>
          <a:xfrm>
            <a:off x="7823999" y="3551182"/>
            <a:ext cx="138199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গ.স্বরযন্ত্র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B7A064-2D56-48B3-90E8-4CC249244E30}"/>
              </a:ext>
            </a:extLst>
          </p:cNvPr>
          <p:cNvSpPr txBox="1"/>
          <p:nvPr/>
        </p:nvSpPr>
        <p:spPr>
          <a:xfrm>
            <a:off x="5750456" y="3530839"/>
            <a:ext cx="138199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খ.ট্রাকিয়া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D170EB-7A60-44AE-B752-D31D72867435}"/>
              </a:ext>
            </a:extLst>
          </p:cNvPr>
          <p:cNvSpPr txBox="1"/>
          <p:nvPr/>
        </p:nvSpPr>
        <p:spPr>
          <a:xfrm>
            <a:off x="10096439" y="3549889"/>
            <a:ext cx="138199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ঘ.মধ্যচ্ছদা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CC2E713-5A99-4A22-BC43-E936C8D12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1117600"/>
            <a:ext cx="3674605" cy="21854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5AB8841-B713-452F-B7B7-AF95516952E6}"/>
              </a:ext>
            </a:extLst>
          </p:cNvPr>
          <p:cNvSpPr txBox="1"/>
          <p:nvPr/>
        </p:nvSpPr>
        <p:spPr>
          <a:xfrm>
            <a:off x="190976" y="3492094"/>
            <a:ext cx="3434874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চিত্রের প্রাণীটি শ্বসন ঘটে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D52120-8D2C-4156-970A-40A52BDC8F89}"/>
              </a:ext>
            </a:extLst>
          </p:cNvPr>
          <p:cNvSpPr txBox="1"/>
          <p:nvPr/>
        </p:nvSpPr>
        <p:spPr>
          <a:xfrm>
            <a:off x="3967161" y="3504579"/>
            <a:ext cx="1412559" cy="46166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ক.নাসিকা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DD9415-7C35-4E4F-A8F0-4DA864EC7326}"/>
              </a:ext>
            </a:extLst>
          </p:cNvPr>
          <p:cNvSpPr txBox="1"/>
          <p:nvPr/>
        </p:nvSpPr>
        <p:spPr>
          <a:xfrm>
            <a:off x="5762941" y="3504579"/>
            <a:ext cx="1425259" cy="46166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খ.ফুসফুস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058C59-FC01-458F-8B68-0C93879234A6}"/>
              </a:ext>
            </a:extLst>
          </p:cNvPr>
          <p:cNvSpPr txBox="1"/>
          <p:nvPr/>
        </p:nvSpPr>
        <p:spPr>
          <a:xfrm>
            <a:off x="7790635" y="3519217"/>
            <a:ext cx="1430857" cy="46166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গ.ট্রাকিয়া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DB91CE-0EBD-4A44-B39A-74D00452597E}"/>
              </a:ext>
            </a:extLst>
          </p:cNvPr>
          <p:cNvSpPr txBox="1"/>
          <p:nvPr/>
        </p:nvSpPr>
        <p:spPr>
          <a:xfrm>
            <a:off x="10140351" y="3519216"/>
            <a:ext cx="1222059" cy="46166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ঘ.ত্বক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6E80A90-0493-40E4-83D4-9E2CB002E96D}"/>
              </a:ext>
            </a:extLst>
          </p:cNvPr>
          <p:cNvGrpSpPr/>
          <p:nvPr/>
        </p:nvGrpSpPr>
        <p:grpSpPr>
          <a:xfrm>
            <a:off x="3990068" y="3447143"/>
            <a:ext cx="686253" cy="490310"/>
            <a:chOff x="866775" y="1173957"/>
            <a:chExt cx="619919" cy="34686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CD8C66B-FAA4-495C-A711-B9C181405767}"/>
                </a:ext>
              </a:extLst>
            </p:cNvPr>
            <p:cNvCxnSpPr>
              <a:cxnSpLocks/>
            </p:cNvCxnSpPr>
            <p:nvPr/>
          </p:nvCxnSpPr>
          <p:spPr>
            <a:xfrm>
              <a:off x="866775" y="1311275"/>
              <a:ext cx="168275" cy="2095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596AD6C-22B3-4420-BC89-E75E416A0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444" y="1173957"/>
              <a:ext cx="476250" cy="342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C05A14E-D43C-4BDB-891B-247069E74969}"/>
              </a:ext>
            </a:extLst>
          </p:cNvPr>
          <p:cNvGrpSpPr/>
          <p:nvPr/>
        </p:nvGrpSpPr>
        <p:grpSpPr>
          <a:xfrm>
            <a:off x="7737929" y="3497943"/>
            <a:ext cx="578758" cy="348342"/>
            <a:chOff x="866775" y="1173957"/>
            <a:chExt cx="619919" cy="34686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68E8FA-D187-4E94-B24C-FA92944E86BF}"/>
                </a:ext>
              </a:extLst>
            </p:cNvPr>
            <p:cNvCxnSpPr>
              <a:cxnSpLocks/>
            </p:cNvCxnSpPr>
            <p:nvPr/>
          </p:nvCxnSpPr>
          <p:spPr>
            <a:xfrm>
              <a:off x="866775" y="1311275"/>
              <a:ext cx="168275" cy="2095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F26F9B-8558-4C9B-B98E-13D305228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444" y="1173957"/>
              <a:ext cx="476250" cy="3429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25CD6C0-9C82-440C-8838-D0B1E4FEFB2D}"/>
              </a:ext>
            </a:extLst>
          </p:cNvPr>
          <p:cNvSpPr txBox="1"/>
          <p:nvPr/>
        </p:nvSpPr>
        <p:spPr>
          <a:xfrm>
            <a:off x="336448" y="4879280"/>
            <a:ext cx="4207842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 প্রাণীর ফুসফুসে দিয়ে শ্বসন হয় 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B53C32-E497-4E73-9E9B-8B51A7AAC9FD}"/>
              </a:ext>
            </a:extLst>
          </p:cNvPr>
          <p:cNvSpPr txBox="1"/>
          <p:nvPr/>
        </p:nvSpPr>
        <p:spPr>
          <a:xfrm>
            <a:off x="5410676" y="5784444"/>
            <a:ext cx="1485424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অকোষীয়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F55930-3535-44AC-A3F5-A0BFBB173852}"/>
              </a:ext>
            </a:extLst>
          </p:cNvPr>
          <p:cNvSpPr txBox="1"/>
          <p:nvPr/>
        </p:nvSpPr>
        <p:spPr>
          <a:xfrm>
            <a:off x="5410676" y="4781144"/>
            <a:ext cx="1485424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অমেরুদণ্ডী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AD8442D-8BB1-4CC3-8658-C19BBDD8AB70}"/>
              </a:ext>
            </a:extLst>
          </p:cNvPr>
          <p:cNvSpPr txBox="1"/>
          <p:nvPr/>
        </p:nvSpPr>
        <p:spPr>
          <a:xfrm>
            <a:off x="8344376" y="4755744"/>
            <a:ext cx="1485424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মেরুদণ্ডী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583635-3533-45CE-8D6B-F9B162C3C992}"/>
              </a:ext>
            </a:extLst>
          </p:cNvPr>
          <p:cNvSpPr txBox="1"/>
          <p:nvPr/>
        </p:nvSpPr>
        <p:spPr>
          <a:xfrm>
            <a:off x="8407400" y="5708244"/>
            <a:ext cx="181610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ব্যাকটেরিয়া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2F8793-5E9D-4FC8-9012-B6ADFA7B920A}"/>
              </a:ext>
            </a:extLst>
          </p:cNvPr>
          <p:cNvGrpSpPr/>
          <p:nvPr/>
        </p:nvGrpSpPr>
        <p:grpSpPr>
          <a:xfrm>
            <a:off x="8331230" y="4648200"/>
            <a:ext cx="652750" cy="446632"/>
            <a:chOff x="866775" y="1173957"/>
            <a:chExt cx="619919" cy="346868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580E7F9-7345-4DCE-A9E7-05F36589EBD9}"/>
                </a:ext>
              </a:extLst>
            </p:cNvPr>
            <p:cNvCxnSpPr>
              <a:cxnSpLocks/>
            </p:cNvCxnSpPr>
            <p:nvPr/>
          </p:nvCxnSpPr>
          <p:spPr>
            <a:xfrm>
              <a:off x="866775" y="1311275"/>
              <a:ext cx="168275" cy="2095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C4C5BA9-FC21-47AA-AF08-E725EFFB44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444" y="1173957"/>
              <a:ext cx="476250" cy="3429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7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9CB176-BB8E-41BB-A983-6873B3E5113F}"/>
              </a:ext>
            </a:extLst>
          </p:cNvPr>
          <p:cNvSpPr/>
          <p:nvPr/>
        </p:nvSpPr>
        <p:spPr>
          <a:xfrm>
            <a:off x="4379372" y="166087"/>
            <a:ext cx="4355507" cy="92333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6B9C7B-6F32-4FE9-B882-74494997F81E}"/>
              </a:ext>
            </a:extLst>
          </p:cNvPr>
          <p:cNvSpPr/>
          <p:nvPr/>
        </p:nvSpPr>
        <p:spPr>
          <a:xfrm>
            <a:off x="96982" y="4789794"/>
            <a:ext cx="11904518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উপাদানসমূহের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81254-B223-401F-8D85-8FA15ACBE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2"/>
          <a:stretch/>
        </p:blipFill>
        <p:spPr>
          <a:xfrm>
            <a:off x="4735856" y="1191491"/>
            <a:ext cx="3590726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EC378-F287-4DE7-A627-0804F58DB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318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44308-96C7-4FB6-86AC-31E9D23D081C}"/>
              </a:ext>
            </a:extLst>
          </p:cNvPr>
          <p:cNvSpPr/>
          <p:nvPr/>
        </p:nvSpPr>
        <p:spPr>
          <a:xfrm>
            <a:off x="1181100" y="2374642"/>
            <a:ext cx="80391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9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96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714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D8FE6D-2C17-4582-8737-F76882397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4700170" y="0"/>
            <a:ext cx="286096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AC5A4A-DA76-40F5-AFA1-818EA0363F9B}"/>
              </a:ext>
            </a:extLst>
          </p:cNvPr>
          <p:cNvSpPr/>
          <p:nvPr/>
        </p:nvSpPr>
        <p:spPr>
          <a:xfrm>
            <a:off x="9518072" y="1180689"/>
            <a:ext cx="2479963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724F1-9DCE-465D-9459-5A2E3E25AEEE}"/>
              </a:ext>
            </a:extLst>
          </p:cNvPr>
          <p:cNvSpPr/>
          <p:nvPr/>
        </p:nvSpPr>
        <p:spPr>
          <a:xfrm>
            <a:off x="9408985" y="756393"/>
            <a:ext cx="2630615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ঘঠছে</a:t>
            </a:r>
            <a:r>
              <a:rPr lang="en-US" sz="54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98E78-845B-4322-BC81-2FFA3DABF7CE}"/>
              </a:ext>
            </a:extLst>
          </p:cNvPr>
          <p:cNvSpPr/>
          <p:nvPr/>
        </p:nvSpPr>
        <p:spPr>
          <a:xfrm>
            <a:off x="9407237" y="687121"/>
            <a:ext cx="2687781" cy="3046988"/>
          </a:xfrm>
          <a:prstGeom prst="rect">
            <a:avLst/>
          </a:prstGeom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4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8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নিশ্বাস</a:t>
            </a:r>
            <a:r>
              <a:rPr lang="en-US" sz="4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8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endParaRPr lang="en-US" sz="4800" b="1" cap="none" spc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36498-4936-461D-9D53-FD0A723D6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88" y="696520"/>
            <a:ext cx="6632582" cy="5543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1B72AE-106D-479E-B358-8F88B958C973}"/>
              </a:ext>
            </a:extLst>
          </p:cNvPr>
          <p:cNvSpPr/>
          <p:nvPr/>
        </p:nvSpPr>
        <p:spPr>
          <a:xfrm>
            <a:off x="4927032" y="3349020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5400" b="1" cap="none" spc="0" baseline="-2500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476F0-1645-4567-B49E-9119C5BC4915}"/>
              </a:ext>
            </a:extLst>
          </p:cNvPr>
          <p:cNvSpPr/>
          <p:nvPr/>
        </p:nvSpPr>
        <p:spPr>
          <a:xfrm>
            <a:off x="7247227" y="260308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cap="none" spc="0" baseline="-2500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834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1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16042 C -0.02148 -0.16782 -0.09518 -0.26412 -0.11927 -0.26389 C -0.14323 -0.26366 -0.13906 -0.18079 -0.15013 -0.1588 C -0.14752 -0.12801 -0.17877 -0.04213 -0.175 -0.025 C -0.17096 -0.00764 -0.18034 0.09514 -0.17916 0.10764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82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1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0811 C -0.00209 -0.05417 0.01054 -0.23033 0.02226 -0.29213 C 0.03437 -0.35487 0.05351 -0.33033 0.06341 -0.35602 C 0.04961 -0.38195 0.1207 -0.31135 0.11028 -0.33912 C 0.10026 -0.36737 0.21836 -0.08959 0.23632 -0.11065 " pathEditMode="relative" rAng="11040000" ptsTypes="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3F7D30-C070-40EA-9A96-6C00D25B76DF}"/>
              </a:ext>
            </a:extLst>
          </p:cNvPr>
          <p:cNvSpPr/>
          <p:nvPr/>
        </p:nvSpPr>
        <p:spPr>
          <a:xfrm>
            <a:off x="2219260" y="304800"/>
            <a:ext cx="7839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54F8E0-BD15-4E02-917A-DB7159D19D6F}"/>
              </a:ext>
            </a:extLst>
          </p:cNvPr>
          <p:cNvSpPr/>
          <p:nvPr/>
        </p:nvSpPr>
        <p:spPr>
          <a:xfrm>
            <a:off x="4571999" y="2591906"/>
            <a:ext cx="2621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 err="1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8000" b="1" cap="none" spc="0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208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F30024-AD6D-4E80-98E5-1E4B072A6616}"/>
              </a:ext>
            </a:extLst>
          </p:cNvPr>
          <p:cNvSpPr/>
          <p:nvPr/>
        </p:nvSpPr>
        <p:spPr>
          <a:xfrm>
            <a:off x="110836" y="2648680"/>
            <a:ext cx="8007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০১।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শ্বসন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ব্যাখ্যা করতে পারবে।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BAE36-5C07-43BD-A1B6-944B5A827416}"/>
              </a:ext>
            </a:extLst>
          </p:cNvPr>
          <p:cNvSpPr/>
          <p:nvPr/>
        </p:nvSpPr>
        <p:spPr>
          <a:xfrm>
            <a:off x="2660149" y="764462"/>
            <a:ext cx="42947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US" sz="72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5EC125-1FFD-4F08-9A58-1E50E8C1130B}"/>
              </a:ext>
            </a:extLst>
          </p:cNvPr>
          <p:cNvSpPr/>
          <p:nvPr/>
        </p:nvSpPr>
        <p:spPr>
          <a:xfrm>
            <a:off x="325449" y="4976242"/>
            <a:ext cx="12021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D62A6-2856-4720-A3FB-FC46413DB24A}"/>
              </a:ext>
            </a:extLst>
          </p:cNvPr>
          <p:cNvSpPr/>
          <p:nvPr/>
        </p:nvSpPr>
        <p:spPr>
          <a:xfrm>
            <a:off x="531251" y="3909443"/>
            <a:ext cx="97994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০2।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7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770A8-C765-43DB-8B2F-A9656CE86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3636"/>
          <a:stretch/>
        </p:blipFill>
        <p:spPr>
          <a:xfrm>
            <a:off x="3884469" y="0"/>
            <a:ext cx="2649681" cy="197529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7E7A210-A287-4AF0-AAFB-BC14A3E148FD}"/>
              </a:ext>
            </a:extLst>
          </p:cNvPr>
          <p:cNvSpPr/>
          <p:nvPr/>
        </p:nvSpPr>
        <p:spPr>
          <a:xfrm rot="16200000">
            <a:off x="3778252" y="1910444"/>
            <a:ext cx="1295400" cy="32112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F1BE8C-0FBB-4C86-8C65-21CD829ECC60}"/>
              </a:ext>
            </a:extLst>
          </p:cNvPr>
          <p:cNvSpPr/>
          <p:nvPr/>
        </p:nvSpPr>
        <p:spPr>
          <a:xfrm rot="5400000">
            <a:off x="5360100" y="1947347"/>
            <a:ext cx="1299526" cy="3212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255028-1C7F-48D1-8210-71325C40B2A3}"/>
              </a:ext>
            </a:extLst>
          </p:cNvPr>
          <p:cNvGrpSpPr/>
          <p:nvPr/>
        </p:nvGrpSpPr>
        <p:grpSpPr>
          <a:xfrm>
            <a:off x="711200" y="2609425"/>
            <a:ext cx="4440052" cy="1086946"/>
            <a:chOff x="2443018" y="3724716"/>
            <a:chExt cx="4440052" cy="10869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41717D-4D70-4048-BF7B-94ADEDAD4864}"/>
                </a:ext>
              </a:extLst>
            </p:cNvPr>
            <p:cNvSpPr/>
            <p:nvPr/>
          </p:nvSpPr>
          <p:spPr>
            <a:xfrm>
              <a:off x="4407412" y="3888332"/>
              <a:ext cx="247565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5400" b="1" cap="none" spc="0" dirty="0">
                  <a:ln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(O</a:t>
              </a:r>
              <a:r>
                <a:rPr lang="en-US" sz="5400" b="1" cap="none" spc="0" baseline="-25000" dirty="0">
                  <a:ln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5400" b="1" cap="none" spc="0" dirty="0">
                  <a:ln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898FB5-8EC1-4878-8DDC-7C68B100BE65}"/>
                </a:ext>
              </a:extLst>
            </p:cNvPr>
            <p:cNvSpPr/>
            <p:nvPr/>
          </p:nvSpPr>
          <p:spPr>
            <a:xfrm>
              <a:off x="2443018" y="3724716"/>
              <a:ext cx="4031673" cy="9130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8000" b="1" baseline="-25000" dirty="0" err="1">
                  <a:ln/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endParaRPr lang="en-US" sz="8000" b="1" cap="none" spc="0" baseline="-25000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E9FFE9-6BE0-4908-B510-06AA8FB7EDA9}"/>
              </a:ext>
            </a:extLst>
          </p:cNvPr>
          <p:cNvGrpSpPr/>
          <p:nvPr/>
        </p:nvGrpSpPr>
        <p:grpSpPr>
          <a:xfrm>
            <a:off x="5050970" y="2714169"/>
            <a:ext cx="6981373" cy="923330"/>
            <a:chOff x="4835236" y="3341408"/>
            <a:chExt cx="7356764" cy="1011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513E6A-E15B-4A40-BCAE-D8AA0ED17904}"/>
                </a:ext>
              </a:extLst>
            </p:cNvPr>
            <p:cNvSpPr/>
            <p:nvPr/>
          </p:nvSpPr>
          <p:spPr>
            <a:xfrm>
              <a:off x="9143517" y="3341408"/>
              <a:ext cx="3048483" cy="10115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5400" b="1" cap="none" spc="0" dirty="0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(CO</a:t>
              </a:r>
              <a:r>
                <a:rPr lang="en-US" sz="5400" b="1" cap="none" spc="0" baseline="-25000" dirty="0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5400" b="1" cap="none" spc="0" dirty="0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554ED2-A4A3-4072-914C-D7A362EC2C62}"/>
                </a:ext>
              </a:extLst>
            </p:cNvPr>
            <p:cNvSpPr/>
            <p:nvPr/>
          </p:nvSpPr>
          <p:spPr>
            <a:xfrm>
              <a:off x="4835236" y="3344215"/>
              <a:ext cx="4964534" cy="10003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8000" b="1" baseline="-25000" dirty="0" err="1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কার্বন</a:t>
              </a:r>
              <a:r>
                <a:rPr lang="en-US" sz="8000" b="1" baseline="-25000" dirty="0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baseline="-25000" dirty="0" err="1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ড্রাই</a:t>
              </a:r>
              <a:r>
                <a:rPr lang="en-US" sz="8000" b="1" baseline="-25000" dirty="0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baseline="-25000" dirty="0" err="1">
                  <a:ln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অক্সাইড</a:t>
              </a:r>
              <a:endParaRPr lang="en-US" sz="8000" b="1" cap="none" spc="0" baseline="-250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00C24-13E1-4938-A486-DBB2EC7FC8A8}"/>
              </a:ext>
            </a:extLst>
          </p:cNvPr>
          <p:cNvSpPr/>
          <p:nvPr/>
        </p:nvSpPr>
        <p:spPr>
          <a:xfrm>
            <a:off x="0" y="5596235"/>
            <a:ext cx="118681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baseline="-25000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গ্লুকোজ=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5400" b="1" baseline="-250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962AB-D670-4AC7-B50F-BD94D67AD2C7}"/>
              </a:ext>
            </a:extLst>
          </p:cNvPr>
          <p:cNvSpPr/>
          <p:nvPr/>
        </p:nvSpPr>
        <p:spPr>
          <a:xfrm>
            <a:off x="323850" y="3957935"/>
            <a:ext cx="118681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উপস্থিতে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জীবকোষস্থ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খাদ্যবস্তুর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B50D5-7D0B-45D8-BB3A-4B161F400C97}"/>
              </a:ext>
            </a:extLst>
          </p:cNvPr>
          <p:cNvSpPr/>
          <p:nvPr/>
        </p:nvSpPr>
        <p:spPr>
          <a:xfrm>
            <a:off x="332238" y="154862"/>
            <a:ext cx="3211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9DF1235-B67F-401A-9729-C280A193A7A4}"/>
              </a:ext>
            </a:extLst>
          </p:cNvPr>
          <p:cNvSpPr/>
          <p:nvPr/>
        </p:nvSpPr>
        <p:spPr>
          <a:xfrm rot="16200000">
            <a:off x="4982938" y="1866901"/>
            <a:ext cx="1295400" cy="32112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B5760F3-702A-4D48-AD95-961D1399F5B3}"/>
              </a:ext>
            </a:extLst>
          </p:cNvPr>
          <p:cNvSpPr/>
          <p:nvPr/>
        </p:nvSpPr>
        <p:spPr>
          <a:xfrm rot="5400000">
            <a:off x="4126386" y="1961863"/>
            <a:ext cx="1299526" cy="3212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731D84-1F0F-4373-915F-1E2FDB43CD36}"/>
              </a:ext>
            </a:extLst>
          </p:cNvPr>
          <p:cNvGrpSpPr/>
          <p:nvPr/>
        </p:nvGrpSpPr>
        <p:grpSpPr>
          <a:xfrm>
            <a:off x="7169850" y="1760258"/>
            <a:ext cx="2831400" cy="646331"/>
            <a:chOff x="7169850" y="1760258"/>
            <a:chExt cx="2831400" cy="646331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29694F5-F4B5-40E8-B785-3D29612C6605}"/>
                </a:ext>
              </a:extLst>
            </p:cNvPr>
            <p:cNvSpPr/>
            <p:nvPr/>
          </p:nvSpPr>
          <p:spPr>
            <a:xfrm>
              <a:off x="7169850" y="1985447"/>
              <a:ext cx="1299526" cy="32121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84F3B6-D82A-4E27-AEFE-6DF3CDB0C26F}"/>
                </a:ext>
              </a:extLst>
            </p:cNvPr>
            <p:cNvSpPr/>
            <p:nvPr/>
          </p:nvSpPr>
          <p:spPr>
            <a:xfrm>
              <a:off x="8229117" y="1760258"/>
              <a:ext cx="177213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6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(CO</a:t>
              </a:r>
              <a:r>
                <a:rPr lang="en-US" sz="3600" b="1" cap="none" spc="0" baseline="-2500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6094AE-F7E0-4DA0-9263-E6D41F9C9D61}"/>
              </a:ext>
            </a:extLst>
          </p:cNvPr>
          <p:cNvGrpSpPr/>
          <p:nvPr/>
        </p:nvGrpSpPr>
        <p:grpSpPr>
          <a:xfrm>
            <a:off x="7154638" y="1152525"/>
            <a:ext cx="2513237" cy="646331"/>
            <a:chOff x="7154638" y="1152525"/>
            <a:chExt cx="2513237" cy="646331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E5EE4051-CD0C-4BE6-94F7-F2A16E5B0D5A}"/>
                </a:ext>
              </a:extLst>
            </p:cNvPr>
            <p:cNvSpPr/>
            <p:nvPr/>
          </p:nvSpPr>
          <p:spPr>
            <a:xfrm>
              <a:off x="7154638" y="1352551"/>
              <a:ext cx="1295400" cy="32112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B1E702-1F64-481D-A618-A726442A7731}"/>
                </a:ext>
              </a:extLst>
            </p:cNvPr>
            <p:cNvSpPr/>
            <p:nvPr/>
          </p:nvSpPr>
          <p:spPr>
            <a:xfrm>
              <a:off x="8448675" y="1152525"/>
              <a:ext cx="12192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6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(O</a:t>
              </a:r>
              <a:r>
                <a:rPr lang="en-US" sz="3600" b="1" cap="none" spc="0" baseline="-2500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cap="none" spc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83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rdEvenBadger-size_restricted.gif">
            <a:extLst>
              <a:ext uri="{FF2B5EF4-FFF2-40B4-BE49-F238E27FC236}">
                <a16:creationId xmlns:a16="http://schemas.microsoft.com/office/drawing/2014/main" id="{3E1DE202-59E0-4168-9307-D5E5C247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762000"/>
            <a:ext cx="3848100" cy="372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6AB44E-B2F7-4C6F-BE0B-22BF9CE5EC15}"/>
              </a:ext>
            </a:extLst>
          </p:cNvPr>
          <p:cNvSpPr/>
          <p:nvPr/>
        </p:nvSpPr>
        <p:spPr>
          <a:xfrm>
            <a:off x="4324350" y="0"/>
            <a:ext cx="3930650" cy="6578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বিপাকীয়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চলাকালে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b="1" baseline="-25000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3200" b="1" baseline="-250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b="1" baseline="-25000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শ্বসনক্রিয়া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3600" b="1" baseline="-250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baseline="-250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6BB61415-04DE-4742-92BC-858F9118F31D}"/>
              </a:ext>
            </a:extLst>
          </p:cNvPr>
          <p:cNvSpPr/>
          <p:nvPr/>
        </p:nvSpPr>
        <p:spPr>
          <a:xfrm rot="17793903" flipV="1">
            <a:off x="8200932" y="4445103"/>
            <a:ext cx="1955800" cy="1228425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B176E830-94C4-4964-813B-FB978E8220FD}"/>
              </a:ext>
            </a:extLst>
          </p:cNvPr>
          <p:cNvSpPr/>
          <p:nvPr/>
        </p:nvSpPr>
        <p:spPr>
          <a:xfrm rot="15749947">
            <a:off x="2711678" y="4396263"/>
            <a:ext cx="1807778" cy="133172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FC51D-388D-4B46-AC47-2043F5576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706583"/>
            <a:ext cx="3067483" cy="35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7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773730-F372-4016-B332-B913A88524B2}"/>
              </a:ext>
            </a:extLst>
          </p:cNvPr>
          <p:cNvSpPr txBox="1"/>
          <p:nvPr/>
        </p:nvSpPr>
        <p:spPr>
          <a:xfrm>
            <a:off x="3614056" y="2777672"/>
            <a:ext cx="5148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2E350-F4E6-440C-B0C8-20ED576087A1}"/>
              </a:ext>
            </a:extLst>
          </p:cNvPr>
          <p:cNvSpPr txBox="1"/>
          <p:nvPr/>
        </p:nvSpPr>
        <p:spPr>
          <a:xfrm>
            <a:off x="4972050" y="657162"/>
            <a:ext cx="230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916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919D92-AB52-4530-8328-40660E40F6CD}"/>
              </a:ext>
            </a:extLst>
          </p:cNvPr>
          <p:cNvSpPr/>
          <p:nvPr/>
        </p:nvSpPr>
        <p:spPr>
          <a:xfrm>
            <a:off x="2400300" y="247650"/>
            <a:ext cx="73723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জীবজগতে</a:t>
            </a:r>
            <a:r>
              <a:rPr lang="en-US" sz="6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60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41910-131C-44AE-B9D7-433CF45CA379}"/>
              </a:ext>
            </a:extLst>
          </p:cNvPr>
          <p:cNvSpPr/>
          <p:nvPr/>
        </p:nvSpPr>
        <p:spPr>
          <a:xfrm>
            <a:off x="647700" y="1466850"/>
            <a:ext cx="702945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অন্তঃকোষীয়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বিপাক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নির্গমন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ভিন্নরুপ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 </a:t>
            </a:r>
          </a:p>
          <a:p>
            <a:pPr algn="just"/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জীবজগতে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bn-IN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8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8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447C6B-452A-4586-BB99-BE591E9D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89" y="3823855"/>
            <a:ext cx="2490355" cy="2773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59006-E301-4367-AD6B-656296E86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94" y="859848"/>
            <a:ext cx="2239241" cy="27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644</Words>
  <Application>Microsoft Office PowerPoint</Application>
  <PresentationFormat>Widescreen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96</cp:revision>
  <dcterms:created xsi:type="dcterms:W3CDTF">2020-08-09T03:41:16Z</dcterms:created>
  <dcterms:modified xsi:type="dcterms:W3CDTF">2020-09-01T14:42:14Z</dcterms:modified>
</cp:coreProperties>
</file>