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75" r:id="rId6"/>
    <p:sldId id="268" r:id="rId7"/>
    <p:sldId id="269" r:id="rId8"/>
    <p:sldId id="267" r:id="rId9"/>
    <p:sldId id="266" r:id="rId10"/>
    <p:sldId id="261" r:id="rId11"/>
    <p:sldId id="264" r:id="rId12"/>
    <p:sldId id="265" r:id="rId13"/>
    <p:sldId id="272" r:id="rId14"/>
    <p:sldId id="260" r:id="rId15"/>
    <p:sldId id="273" r:id="rId16"/>
    <p:sldId id="259" r:id="rId17"/>
    <p:sldId id="258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40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4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5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3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E3AF-9E6D-4AC7-B28F-9F4F15C9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3265-885C-4939-A19B-3F2CE9E4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6DF65-3AD6-4E47-9AD5-BF25A48A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3D8DE-8069-4DA7-B2EB-67ADCA40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1441-AC44-452B-8BB1-2956975F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4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8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8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6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4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1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C193C6-2E83-4AE7-B6A7-605A134F7BE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33D748-CDC3-49AA-B4A4-DF02338D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2462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4000">
              <a:srgbClr val="0070C0"/>
            </a:gs>
            <a:gs pos="30000">
              <a:srgbClr val="C00000"/>
            </a:gs>
            <a:gs pos="66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A2AC2A-F1C8-48B0-BD36-B85D7236B359}"/>
              </a:ext>
            </a:extLst>
          </p:cNvPr>
          <p:cNvSpPr txBox="1"/>
          <p:nvPr/>
        </p:nvSpPr>
        <p:spPr>
          <a:xfrm>
            <a:off x="162232" y="495398"/>
            <a:ext cx="1860766" cy="6237124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 </a:t>
            </a:r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C67639-0098-4B00-8EE5-A5EBAB32161E}"/>
              </a:ext>
            </a:extLst>
          </p:cNvPr>
          <p:cNvSpPr/>
          <p:nvPr/>
        </p:nvSpPr>
        <p:spPr>
          <a:xfrm>
            <a:off x="3773714" y="1172027"/>
            <a:ext cx="4644571" cy="45139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5310D-D81B-4894-9129-DD8392CB0769}"/>
              </a:ext>
            </a:extLst>
          </p:cNvPr>
          <p:cNvSpPr txBox="1"/>
          <p:nvPr/>
        </p:nvSpPr>
        <p:spPr>
          <a:xfrm>
            <a:off x="5884605" y="366398"/>
            <a:ext cx="619432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লালমাই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মৃত্তিকা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বিজ্ঞানীগন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সুসভ্য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47ADE-1B67-4D70-8ADA-5AA097F11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r="307" b="9346"/>
          <a:stretch/>
        </p:blipFill>
        <p:spPr>
          <a:xfrm>
            <a:off x="235974" y="3591526"/>
            <a:ext cx="5324168" cy="302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28F2D-32FA-4468-BDF1-5AEAD5A00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265471"/>
            <a:ext cx="5324168" cy="30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043364-D49C-4CB8-8FC4-AF44DA51D46C}"/>
              </a:ext>
            </a:extLst>
          </p:cNvPr>
          <p:cNvSpPr txBox="1"/>
          <p:nvPr/>
        </p:nvSpPr>
        <p:spPr>
          <a:xfrm>
            <a:off x="5515897" y="235662"/>
            <a:ext cx="667610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ব্রক্ষপুত্র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১৭৭০সাল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ব্রক্ষপুত্র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ময়মনসিং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জ়েলার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উপজ়েলার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সোনারগাঁ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বন্যা-প্লাবন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নদীভাঙন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ওলটপালট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১৮৯৭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মাঠ-ঘাট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নদী-নালা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জনবসতি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বিস্তীর্ণ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74BBA-29C6-4FF5-9A41-E50A0680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3" y="235662"/>
            <a:ext cx="5043947" cy="3084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2EB0-AE46-482B-8C22-DB3814D97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6487"/>
          <a:stretch/>
        </p:blipFill>
        <p:spPr>
          <a:xfrm>
            <a:off x="250723" y="3643478"/>
            <a:ext cx="5043947" cy="30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74C9D3-7FE3-478B-9A29-3D8E55C27808}"/>
              </a:ext>
            </a:extLst>
          </p:cNvPr>
          <p:cNvSpPr txBox="1"/>
          <p:nvPr/>
        </p:nvSpPr>
        <p:spPr>
          <a:xfrm>
            <a:off x="5574888" y="305068"/>
            <a:ext cx="647454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মাটিচাপা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নগর-জনপদ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সুপ্রাচীন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জ়েলার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বেলাবো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উপজ়েলায়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2D759-CF57-465F-AA36-EF60C4772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8" y="305068"/>
            <a:ext cx="5013960" cy="297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0BDCB-FCEC-4B03-B4DB-9CB6478FF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"/>
          <a:stretch/>
        </p:blipFill>
        <p:spPr>
          <a:xfrm>
            <a:off x="309959" y="3580684"/>
            <a:ext cx="5013960" cy="297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94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0E7454-4D57-4E14-A1FE-0D016520E836}"/>
              </a:ext>
            </a:extLst>
          </p:cNvPr>
          <p:cNvSpPr/>
          <p:nvPr/>
        </p:nvSpPr>
        <p:spPr>
          <a:xfrm>
            <a:off x="7226710" y="2109019"/>
            <a:ext cx="4542503" cy="367234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74F3EBB-BF48-4E86-8F3F-474A97B59589}"/>
              </a:ext>
            </a:extLst>
          </p:cNvPr>
          <p:cNvSpPr/>
          <p:nvPr/>
        </p:nvSpPr>
        <p:spPr>
          <a:xfrm>
            <a:off x="3229897" y="368711"/>
            <a:ext cx="4955458" cy="160757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A122D-A11F-4586-BE86-593A8F4B8618}"/>
              </a:ext>
            </a:extLst>
          </p:cNvPr>
          <p:cNvSpPr txBox="1"/>
          <p:nvPr/>
        </p:nvSpPr>
        <p:spPr>
          <a:xfrm>
            <a:off x="545692" y="2938825"/>
            <a:ext cx="7020232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 মনযোগসহ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AD77647-BC2B-4DFD-B2B6-F15EAAEFFC0A}"/>
              </a:ext>
            </a:extLst>
          </p:cNvPr>
          <p:cNvGrpSpPr/>
          <p:nvPr/>
        </p:nvGrpSpPr>
        <p:grpSpPr>
          <a:xfrm>
            <a:off x="3930445" y="269937"/>
            <a:ext cx="4114800" cy="1415845"/>
            <a:chOff x="3930445" y="269937"/>
            <a:chExt cx="4114800" cy="1415845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071D3146-73FA-4919-8058-935A35B52EFC}"/>
                </a:ext>
              </a:extLst>
            </p:cNvPr>
            <p:cNvSpPr/>
            <p:nvPr/>
          </p:nvSpPr>
          <p:spPr>
            <a:xfrm>
              <a:off x="3930445" y="269937"/>
              <a:ext cx="4114800" cy="1415845"/>
            </a:xfrm>
            <a:prstGeom prst="wedgeEllipse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C4B265-D076-4EEB-B80F-F7CF56C1C175}"/>
                </a:ext>
              </a:extLst>
            </p:cNvPr>
            <p:cNvSpPr txBox="1"/>
            <p:nvPr/>
          </p:nvSpPr>
          <p:spPr>
            <a:xfrm>
              <a:off x="4572000" y="516195"/>
              <a:ext cx="28316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18A577-9993-45D8-9326-9D3A1F7423CE}"/>
              </a:ext>
            </a:extLst>
          </p:cNvPr>
          <p:cNvSpPr txBox="1"/>
          <p:nvPr/>
        </p:nvSpPr>
        <p:spPr>
          <a:xfrm>
            <a:off x="944876" y="3273384"/>
            <a:ext cx="103022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_____________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17963-7768-451C-BE80-D348F495BFAB}"/>
              </a:ext>
            </a:extLst>
          </p:cNvPr>
          <p:cNvSpPr txBox="1"/>
          <p:nvPr/>
        </p:nvSpPr>
        <p:spPr>
          <a:xfrm>
            <a:off x="944876" y="2392042"/>
            <a:ext cx="1030224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FF60E3-95F5-4167-AB9A-1CF16B8680C9}"/>
              </a:ext>
            </a:extLst>
          </p:cNvPr>
          <p:cNvSpPr txBox="1"/>
          <p:nvPr/>
        </p:nvSpPr>
        <p:spPr>
          <a:xfrm>
            <a:off x="13200758" y="1519300"/>
            <a:ext cx="1964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37CEB-44DF-4546-B98E-E8A52E6865FB}"/>
              </a:ext>
            </a:extLst>
          </p:cNvPr>
          <p:cNvSpPr txBox="1"/>
          <p:nvPr/>
        </p:nvSpPr>
        <p:spPr>
          <a:xfrm>
            <a:off x="13524695" y="2776762"/>
            <a:ext cx="164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১৮৯৭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D3FFF1-EDE2-44D4-8C92-2EA17E4BCC52}"/>
              </a:ext>
            </a:extLst>
          </p:cNvPr>
          <p:cNvSpPr txBox="1"/>
          <p:nvPr/>
        </p:nvSpPr>
        <p:spPr>
          <a:xfrm>
            <a:off x="944876" y="4093171"/>
            <a:ext cx="1030224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এখককার নরসিংদী দিয়ে বয়ে পুরাতন __________________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163DF3-C9AF-4C56-B562-3ACDD83B5FD1}"/>
              </a:ext>
            </a:extLst>
          </p:cNvPr>
          <p:cNvSpPr txBox="1"/>
          <p:nvPr/>
        </p:nvSpPr>
        <p:spPr>
          <a:xfrm>
            <a:off x="13032380" y="3770005"/>
            <a:ext cx="234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 নদ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7A9BE-48C1-49E7-A1BF-195684CEF1BC}"/>
              </a:ext>
            </a:extLst>
          </p:cNvPr>
          <p:cNvSpPr txBox="1"/>
          <p:nvPr/>
        </p:nvSpPr>
        <p:spPr>
          <a:xfrm>
            <a:off x="944875" y="4809259"/>
            <a:ext cx="1030224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গঙ্গা নদীর তীরে __________ জনমানুষের বসতি ছিল।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94681D-D2F8-4D4C-A43F-CE82D080B4CB}"/>
              </a:ext>
            </a:extLst>
          </p:cNvPr>
          <p:cNvSpPr txBox="1"/>
          <p:nvPr/>
        </p:nvSpPr>
        <p:spPr>
          <a:xfrm>
            <a:off x="13524695" y="5652068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সুসভ্য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805CE-19BC-4539-99B1-18936A2B3AAF}"/>
              </a:ext>
            </a:extLst>
          </p:cNvPr>
          <p:cNvSpPr txBox="1"/>
          <p:nvPr/>
        </p:nvSpPr>
        <p:spPr>
          <a:xfrm>
            <a:off x="944876" y="5724799"/>
            <a:ext cx="103022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আসলে উয়ারী ও বটেশ্বর _______________ দুটি 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79BB61-E6B2-4B53-981B-F12F47028048}"/>
              </a:ext>
            </a:extLst>
          </p:cNvPr>
          <p:cNvSpPr txBox="1"/>
          <p:nvPr/>
        </p:nvSpPr>
        <p:spPr>
          <a:xfrm>
            <a:off x="13226875" y="4763248"/>
            <a:ext cx="195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57 0.12754 L -0.47409 0.13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8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06227 L -0.93958 0.069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1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12 0.02199 L -0.45572 0.03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9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79 -0.12962 L -0.65872 -0.129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97 0.14467 L -0.61901 0.136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4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15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DE94EB-EDFE-4E43-A98B-A12BB6291F5C}"/>
              </a:ext>
            </a:extLst>
          </p:cNvPr>
          <p:cNvSpPr txBox="1"/>
          <p:nvPr/>
        </p:nvSpPr>
        <p:spPr>
          <a:xfrm>
            <a:off x="7699630" y="921520"/>
            <a:ext cx="4281537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প্রমান বা চিহ্ন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লোকালয়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বহুকাল আগের কিছু</a:t>
            </a:r>
          </a:p>
          <a:p>
            <a:pPr>
              <a:lnSpc>
                <a:spcPct val="200000"/>
              </a:lnSpc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পুরাতন বা প্রাচীন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0B730-AC5D-46B8-B705-54FAAB57A321}"/>
              </a:ext>
            </a:extLst>
          </p:cNvPr>
          <p:cNvSpPr txBox="1"/>
          <p:nvPr/>
        </p:nvSpPr>
        <p:spPr>
          <a:xfrm>
            <a:off x="459595" y="921521"/>
            <a:ext cx="2866720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</a:p>
          <a:p>
            <a:pPr>
              <a:lnSpc>
                <a:spcPct val="200000"/>
              </a:lnSpc>
            </a:pP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</a:p>
          <a:p>
            <a:pPr>
              <a:lnSpc>
                <a:spcPct val="200000"/>
              </a:lnSpc>
            </a:pP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</a:p>
          <a:p>
            <a:pPr>
              <a:lnSpc>
                <a:spcPct val="200000"/>
              </a:lnSpc>
            </a:pP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51DAB-0E53-4D0D-B05C-0CF3B8C59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39" y="1327929"/>
            <a:ext cx="2457890" cy="11222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97568-B650-4E6E-AE6A-3505731DF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41" y="2646018"/>
            <a:ext cx="2457890" cy="112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C65B4-CD0C-42FC-9D5F-126F02CC2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39" y="3931885"/>
            <a:ext cx="2457890" cy="1211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1167679-8FCE-43D2-A37E-05278B7DAB2D}"/>
              </a:ext>
            </a:extLst>
          </p:cNvPr>
          <p:cNvSpPr/>
          <p:nvPr/>
        </p:nvSpPr>
        <p:spPr>
          <a:xfrm>
            <a:off x="2847917" y="1657658"/>
            <a:ext cx="594320" cy="321726"/>
          </a:xfrm>
          <a:prstGeom prst="rightArrow">
            <a:avLst>
              <a:gd name="adj1" fmla="val 50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7FB5A42-9035-4BB9-99EB-48ABC99F2F88}"/>
              </a:ext>
            </a:extLst>
          </p:cNvPr>
          <p:cNvSpPr/>
          <p:nvPr/>
        </p:nvSpPr>
        <p:spPr>
          <a:xfrm>
            <a:off x="2847917" y="3005244"/>
            <a:ext cx="594320" cy="321726"/>
          </a:xfrm>
          <a:prstGeom prst="rightArrow">
            <a:avLst>
              <a:gd name="adj1" fmla="val 50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A47EFB-5538-44E6-8FED-82116C70ACC2}"/>
              </a:ext>
            </a:extLst>
          </p:cNvPr>
          <p:cNvSpPr/>
          <p:nvPr/>
        </p:nvSpPr>
        <p:spPr>
          <a:xfrm>
            <a:off x="2841461" y="4354043"/>
            <a:ext cx="594320" cy="321726"/>
          </a:xfrm>
          <a:prstGeom prst="rightArrow">
            <a:avLst>
              <a:gd name="adj1" fmla="val 50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4E425-7220-4C07-8902-06A44B2AF5BF}"/>
              </a:ext>
            </a:extLst>
          </p:cNvPr>
          <p:cNvSpPr txBox="1"/>
          <p:nvPr/>
        </p:nvSpPr>
        <p:spPr>
          <a:xfrm>
            <a:off x="2302592" y="212193"/>
            <a:ext cx="758681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সাহায্য নতুন শব্দের অর্থ শিখি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A74DE0-A01A-4384-B521-683D64FCA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39" y="5326977"/>
            <a:ext cx="2457890" cy="1211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A85B625-8B9D-4D96-8724-BCEC922068ED}"/>
              </a:ext>
            </a:extLst>
          </p:cNvPr>
          <p:cNvSpPr/>
          <p:nvPr/>
        </p:nvSpPr>
        <p:spPr>
          <a:xfrm>
            <a:off x="2847917" y="5689284"/>
            <a:ext cx="594320" cy="321726"/>
          </a:xfrm>
          <a:prstGeom prst="rightArrow">
            <a:avLst>
              <a:gd name="adj1" fmla="val 50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45659A2-0D64-4517-94C1-E29C7AEE6862}"/>
              </a:ext>
            </a:extLst>
          </p:cNvPr>
          <p:cNvSpPr/>
          <p:nvPr/>
        </p:nvSpPr>
        <p:spPr>
          <a:xfrm>
            <a:off x="6786454" y="1657658"/>
            <a:ext cx="594320" cy="321726"/>
          </a:xfrm>
          <a:prstGeom prst="rightArrow">
            <a:avLst>
              <a:gd name="adj1" fmla="val 50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052B2B1-65F9-4DC8-AB20-337E64DE38BE}"/>
              </a:ext>
            </a:extLst>
          </p:cNvPr>
          <p:cNvSpPr/>
          <p:nvPr/>
        </p:nvSpPr>
        <p:spPr>
          <a:xfrm>
            <a:off x="6792910" y="3005244"/>
            <a:ext cx="594320" cy="321726"/>
          </a:xfrm>
          <a:prstGeom prst="rightArrow">
            <a:avLst>
              <a:gd name="adj1" fmla="val 50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55558AF-9E05-4280-A303-A54CEF944C11}"/>
              </a:ext>
            </a:extLst>
          </p:cNvPr>
          <p:cNvSpPr/>
          <p:nvPr/>
        </p:nvSpPr>
        <p:spPr>
          <a:xfrm>
            <a:off x="6786454" y="4354043"/>
            <a:ext cx="594320" cy="321726"/>
          </a:xfrm>
          <a:prstGeom prst="rightArrow">
            <a:avLst>
              <a:gd name="adj1" fmla="val 50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9F6040D-FAAE-4A48-B4B3-10DE06659AF3}"/>
              </a:ext>
            </a:extLst>
          </p:cNvPr>
          <p:cNvSpPr/>
          <p:nvPr/>
        </p:nvSpPr>
        <p:spPr>
          <a:xfrm>
            <a:off x="6792910" y="5689284"/>
            <a:ext cx="594320" cy="321726"/>
          </a:xfrm>
          <a:prstGeom prst="rightArrow">
            <a:avLst>
              <a:gd name="adj1" fmla="val 50000"/>
              <a:gd name="adj2" fmla="val 8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2" grpId="0" animBg="1"/>
      <p:bldP spid="4" grpId="0" animBg="1"/>
      <p:bldP spid="8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9E358-544C-403F-9A0D-00C02F540CD2}"/>
              </a:ext>
            </a:extLst>
          </p:cNvPr>
          <p:cNvSpPr txBox="1"/>
          <p:nvPr/>
        </p:nvSpPr>
        <p:spPr>
          <a:xfrm>
            <a:off x="2143422" y="1525126"/>
            <a:ext cx="56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8538E-350E-4CFA-A671-D06BCFAB2A72}"/>
              </a:ext>
            </a:extLst>
          </p:cNvPr>
          <p:cNvSpPr txBox="1"/>
          <p:nvPr/>
        </p:nvSpPr>
        <p:spPr>
          <a:xfrm flipH="1">
            <a:off x="-1211309" y="1511557"/>
            <a:ext cx="7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6CE98-5DC6-44BF-B726-A6182F6EA7B4}"/>
              </a:ext>
            </a:extLst>
          </p:cNvPr>
          <p:cNvSpPr txBox="1"/>
          <p:nvPr/>
        </p:nvSpPr>
        <p:spPr>
          <a:xfrm>
            <a:off x="-505090" y="1511558"/>
            <a:ext cx="44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17437-8D99-4113-8EAC-566B849A0AF0}"/>
              </a:ext>
            </a:extLst>
          </p:cNvPr>
          <p:cNvSpPr txBox="1"/>
          <p:nvPr/>
        </p:nvSpPr>
        <p:spPr>
          <a:xfrm>
            <a:off x="2143422" y="3586774"/>
            <a:ext cx="56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ন্দ্র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D7D547-C079-4F06-A901-EAA69E94223D}"/>
              </a:ext>
            </a:extLst>
          </p:cNvPr>
          <p:cNvSpPr txBox="1"/>
          <p:nvPr/>
        </p:nvSpPr>
        <p:spPr>
          <a:xfrm>
            <a:off x="-501649" y="3692108"/>
            <a:ext cx="44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596F7B-5654-4746-A3B7-D0057936BBFC}"/>
              </a:ext>
            </a:extLst>
          </p:cNvPr>
          <p:cNvSpPr txBox="1"/>
          <p:nvPr/>
        </p:nvSpPr>
        <p:spPr>
          <a:xfrm>
            <a:off x="-1870370" y="3722280"/>
            <a:ext cx="44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F464B-621E-4711-BF36-0121DF1015A7}"/>
              </a:ext>
            </a:extLst>
          </p:cNvPr>
          <p:cNvSpPr txBox="1"/>
          <p:nvPr/>
        </p:nvSpPr>
        <p:spPr>
          <a:xfrm>
            <a:off x="-1441388" y="3581864"/>
            <a:ext cx="12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CCF13A-C584-4DAF-870A-7E578C8BD474}"/>
              </a:ext>
            </a:extLst>
          </p:cNvPr>
          <p:cNvSpPr txBox="1"/>
          <p:nvPr/>
        </p:nvSpPr>
        <p:spPr>
          <a:xfrm flipH="1">
            <a:off x="2143422" y="4645185"/>
            <a:ext cx="793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ঞ্চ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B10E00-71C7-4ABC-98C1-58DD7DC3A7BD}"/>
              </a:ext>
            </a:extLst>
          </p:cNvPr>
          <p:cNvSpPr txBox="1"/>
          <p:nvPr/>
        </p:nvSpPr>
        <p:spPr>
          <a:xfrm>
            <a:off x="-765246" y="4631376"/>
            <a:ext cx="44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80A526-5449-42CB-AFF6-8C8571055AF9}"/>
              </a:ext>
            </a:extLst>
          </p:cNvPr>
          <p:cNvSpPr txBox="1"/>
          <p:nvPr/>
        </p:nvSpPr>
        <p:spPr>
          <a:xfrm>
            <a:off x="-1401823" y="4676181"/>
            <a:ext cx="44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DAE036-0238-41A0-A240-9DDF6DA29C3E}"/>
              </a:ext>
            </a:extLst>
          </p:cNvPr>
          <p:cNvSpPr txBox="1"/>
          <p:nvPr/>
        </p:nvSpPr>
        <p:spPr>
          <a:xfrm>
            <a:off x="2143422" y="5673652"/>
            <a:ext cx="686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73DA58-F2E1-482C-926D-F10B5B33AA65}"/>
              </a:ext>
            </a:extLst>
          </p:cNvPr>
          <p:cNvSpPr txBox="1"/>
          <p:nvPr/>
        </p:nvSpPr>
        <p:spPr>
          <a:xfrm>
            <a:off x="-545220" y="5654644"/>
            <a:ext cx="44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7C7671-997E-4522-AA67-A46143CE898C}"/>
              </a:ext>
            </a:extLst>
          </p:cNvPr>
          <p:cNvSpPr txBox="1"/>
          <p:nvPr/>
        </p:nvSpPr>
        <p:spPr>
          <a:xfrm>
            <a:off x="-1207206" y="5719260"/>
            <a:ext cx="44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95B815-26D6-4BB6-8EB7-365B003EDA91}"/>
              </a:ext>
            </a:extLst>
          </p:cNvPr>
          <p:cNvGrpSpPr/>
          <p:nvPr/>
        </p:nvGrpSpPr>
        <p:grpSpPr>
          <a:xfrm>
            <a:off x="2666999" y="235092"/>
            <a:ext cx="6858001" cy="930821"/>
            <a:chOff x="2423159" y="296690"/>
            <a:chExt cx="6858001" cy="930821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1" name="Snip Diagonal Corner Rectangle 50">
              <a:extLst>
                <a:ext uri="{FF2B5EF4-FFF2-40B4-BE49-F238E27FC236}">
                  <a16:creationId xmlns:a16="http://schemas.microsoft.com/office/drawing/2014/main" id="{40B4DCA4-5753-4818-B134-A05308D2B57B}"/>
                </a:ext>
              </a:extLst>
            </p:cNvPr>
            <p:cNvSpPr/>
            <p:nvPr/>
          </p:nvSpPr>
          <p:spPr>
            <a:xfrm>
              <a:off x="2423159" y="296690"/>
              <a:ext cx="6858001" cy="930821"/>
            </a:xfrm>
            <a:prstGeom prst="snip2Diag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375356D-474A-4C9E-A75A-4604459B578F}"/>
                </a:ext>
              </a:extLst>
            </p:cNvPr>
            <p:cNvSpPr/>
            <p:nvPr/>
          </p:nvSpPr>
          <p:spPr>
            <a:xfrm>
              <a:off x="3046415" y="377577"/>
              <a:ext cx="5577169" cy="830997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ভেঙ্গে </a:t>
              </a:r>
              <a:r>
                <a:rPr lang="bn-IN" sz="48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 তৈরি করি</a:t>
              </a:r>
              <a:endPara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A8D0A6E-2527-4598-BBB0-A9D68BB72176}"/>
              </a:ext>
            </a:extLst>
          </p:cNvPr>
          <p:cNvSpPr txBox="1"/>
          <p:nvPr/>
        </p:nvSpPr>
        <p:spPr>
          <a:xfrm>
            <a:off x="2143422" y="2648401"/>
            <a:ext cx="7585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হ্ম</a:t>
            </a:r>
            <a:endParaRPr lang="en-US" sz="4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C923F0-5F3F-409A-8B6F-B66E10EE546E}"/>
              </a:ext>
            </a:extLst>
          </p:cNvPr>
          <p:cNvSpPr txBox="1"/>
          <p:nvPr/>
        </p:nvSpPr>
        <p:spPr>
          <a:xfrm>
            <a:off x="-1207206" y="2651992"/>
            <a:ext cx="44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CE25B7-573A-4C62-AA38-985E2CA86B47}"/>
              </a:ext>
            </a:extLst>
          </p:cNvPr>
          <p:cNvSpPr txBox="1"/>
          <p:nvPr/>
        </p:nvSpPr>
        <p:spPr>
          <a:xfrm>
            <a:off x="-633654" y="2672521"/>
            <a:ext cx="79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990D45-D018-4859-AB43-FEB859B4ECDC}"/>
              </a:ext>
            </a:extLst>
          </p:cNvPr>
          <p:cNvSpPr txBox="1"/>
          <p:nvPr/>
        </p:nvSpPr>
        <p:spPr>
          <a:xfrm>
            <a:off x="4495599" y="2619746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20A388-2792-4AA9-9DBA-74BB1CBB4EE8}"/>
              </a:ext>
            </a:extLst>
          </p:cNvPr>
          <p:cNvSpPr txBox="1"/>
          <p:nvPr/>
        </p:nvSpPr>
        <p:spPr>
          <a:xfrm>
            <a:off x="4495599" y="5685421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68A03A-9130-404C-AAC2-FD766F06B8EC}"/>
              </a:ext>
            </a:extLst>
          </p:cNvPr>
          <p:cNvSpPr txBox="1"/>
          <p:nvPr/>
        </p:nvSpPr>
        <p:spPr>
          <a:xfrm>
            <a:off x="4495599" y="3637182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D9ADB5-8B68-460F-A89D-1DE11DACD372}"/>
              </a:ext>
            </a:extLst>
          </p:cNvPr>
          <p:cNvSpPr txBox="1"/>
          <p:nvPr/>
        </p:nvSpPr>
        <p:spPr>
          <a:xfrm>
            <a:off x="4495599" y="4692931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1BA2E5-57B3-4A4E-97BB-4D775A3888B7}"/>
              </a:ext>
            </a:extLst>
          </p:cNvPr>
          <p:cNvSpPr txBox="1"/>
          <p:nvPr/>
        </p:nvSpPr>
        <p:spPr>
          <a:xfrm>
            <a:off x="4495599" y="1573112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0FD8A3-C6DF-4C57-ABF4-E0A77DA950B5}"/>
              </a:ext>
            </a:extLst>
          </p:cNvPr>
          <p:cNvSpPr txBox="1"/>
          <p:nvPr/>
        </p:nvSpPr>
        <p:spPr>
          <a:xfrm>
            <a:off x="6051981" y="3612641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3A5D51-80CB-429D-8485-77CBB17FB110}"/>
              </a:ext>
            </a:extLst>
          </p:cNvPr>
          <p:cNvSpPr txBox="1"/>
          <p:nvPr/>
        </p:nvSpPr>
        <p:spPr>
          <a:xfrm>
            <a:off x="2901941" y="3609082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9FBB61F-7EFB-4008-9EAF-D59183032E05}"/>
              </a:ext>
            </a:extLst>
          </p:cNvPr>
          <p:cNvSpPr txBox="1"/>
          <p:nvPr/>
        </p:nvSpPr>
        <p:spPr>
          <a:xfrm>
            <a:off x="2901941" y="2628779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805292C-9B27-4440-945D-0C811BA8F92C}"/>
              </a:ext>
            </a:extLst>
          </p:cNvPr>
          <p:cNvSpPr txBox="1"/>
          <p:nvPr/>
        </p:nvSpPr>
        <p:spPr>
          <a:xfrm>
            <a:off x="2901941" y="5654644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1D135F-3DEC-4448-AEC2-DF011E8BB838}"/>
              </a:ext>
            </a:extLst>
          </p:cNvPr>
          <p:cNvSpPr txBox="1"/>
          <p:nvPr/>
        </p:nvSpPr>
        <p:spPr>
          <a:xfrm>
            <a:off x="2901941" y="4692931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028492-03EF-4A3A-A44A-62CA5E63949B}"/>
              </a:ext>
            </a:extLst>
          </p:cNvPr>
          <p:cNvSpPr txBox="1"/>
          <p:nvPr/>
        </p:nvSpPr>
        <p:spPr>
          <a:xfrm>
            <a:off x="2901941" y="1564552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41982-D863-41BE-AC4E-1E9893ABF10A}"/>
              </a:ext>
            </a:extLst>
          </p:cNvPr>
          <p:cNvGrpSpPr/>
          <p:nvPr/>
        </p:nvGrpSpPr>
        <p:grpSpPr>
          <a:xfrm>
            <a:off x="7766663" y="3599876"/>
            <a:ext cx="2599278" cy="770086"/>
            <a:chOff x="7766663" y="3599876"/>
            <a:chExt cx="2599278" cy="7700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880F3F-76DD-47D1-B91B-5AC56685E705}"/>
                </a:ext>
              </a:extLst>
            </p:cNvPr>
            <p:cNvSpPr txBox="1"/>
            <p:nvPr/>
          </p:nvSpPr>
          <p:spPr>
            <a:xfrm>
              <a:off x="8527086" y="3600521"/>
              <a:ext cx="1838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বরেন্দ্র</a:t>
              </a:r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3AEB501-2DF4-4432-AD73-C7DFA497EB56}"/>
                </a:ext>
              </a:extLst>
            </p:cNvPr>
            <p:cNvSpPr txBox="1"/>
            <p:nvPr/>
          </p:nvSpPr>
          <p:spPr>
            <a:xfrm>
              <a:off x="7766663" y="3599876"/>
              <a:ext cx="56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7B2D14-E4B5-4E46-A433-7B9D6972180F}"/>
              </a:ext>
            </a:extLst>
          </p:cNvPr>
          <p:cNvGrpSpPr/>
          <p:nvPr/>
        </p:nvGrpSpPr>
        <p:grpSpPr>
          <a:xfrm>
            <a:off x="7766663" y="2574977"/>
            <a:ext cx="2561927" cy="769441"/>
            <a:chOff x="7766663" y="2574977"/>
            <a:chExt cx="2561927" cy="76944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EEAFDD-6DB9-474C-A16A-2E8ECEAC8416}"/>
                </a:ext>
              </a:extLst>
            </p:cNvPr>
            <p:cNvSpPr txBox="1"/>
            <p:nvPr/>
          </p:nvSpPr>
          <p:spPr>
            <a:xfrm>
              <a:off x="8503120" y="2574977"/>
              <a:ext cx="1825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ব্রহ্মপুত্র 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CB3E08-948F-4A81-8BB2-B5A526BAE40B}"/>
                </a:ext>
              </a:extLst>
            </p:cNvPr>
            <p:cNvSpPr txBox="1"/>
            <p:nvPr/>
          </p:nvSpPr>
          <p:spPr>
            <a:xfrm>
              <a:off x="7766663" y="2619573"/>
              <a:ext cx="56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668C0F-B056-473F-92C8-6BF238C9B928}"/>
              </a:ext>
            </a:extLst>
          </p:cNvPr>
          <p:cNvGrpSpPr/>
          <p:nvPr/>
        </p:nvGrpSpPr>
        <p:grpSpPr>
          <a:xfrm>
            <a:off x="7766663" y="5645438"/>
            <a:ext cx="2837941" cy="770431"/>
            <a:chOff x="7766663" y="5645438"/>
            <a:chExt cx="2837941" cy="7704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3DFA7E-E348-440F-846F-B451BD6716BE}"/>
                </a:ext>
              </a:extLst>
            </p:cNvPr>
            <p:cNvSpPr txBox="1"/>
            <p:nvPr/>
          </p:nvSpPr>
          <p:spPr>
            <a:xfrm>
              <a:off x="8510577" y="5646428"/>
              <a:ext cx="20940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ভূমিকম্প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86FF18D-9E5F-45C6-B936-157A6093C004}"/>
                </a:ext>
              </a:extLst>
            </p:cNvPr>
            <p:cNvSpPr txBox="1"/>
            <p:nvPr/>
          </p:nvSpPr>
          <p:spPr>
            <a:xfrm>
              <a:off x="7766663" y="5645438"/>
              <a:ext cx="56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51E167-7F35-4D15-BA1C-BF85B0A85EC8}"/>
              </a:ext>
            </a:extLst>
          </p:cNvPr>
          <p:cNvGrpSpPr/>
          <p:nvPr/>
        </p:nvGrpSpPr>
        <p:grpSpPr>
          <a:xfrm>
            <a:off x="7766663" y="4667621"/>
            <a:ext cx="2660522" cy="769441"/>
            <a:chOff x="7766663" y="4667621"/>
            <a:chExt cx="2660522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6D5BD7-F42F-49B2-BAE3-AC9B5F84979C}"/>
                </a:ext>
              </a:extLst>
            </p:cNvPr>
            <p:cNvSpPr txBox="1"/>
            <p:nvPr/>
          </p:nvSpPr>
          <p:spPr>
            <a:xfrm flipH="1">
              <a:off x="8557036" y="4667621"/>
              <a:ext cx="18701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অঞ্চল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C93DCA7-4AC5-4ED1-BC7D-A60C872B1B0A}"/>
                </a:ext>
              </a:extLst>
            </p:cNvPr>
            <p:cNvSpPr txBox="1"/>
            <p:nvPr/>
          </p:nvSpPr>
          <p:spPr>
            <a:xfrm>
              <a:off x="7766663" y="4683725"/>
              <a:ext cx="56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9F8D8-610C-4B23-9265-95374E4223E9}"/>
              </a:ext>
            </a:extLst>
          </p:cNvPr>
          <p:cNvGrpSpPr/>
          <p:nvPr/>
        </p:nvGrpSpPr>
        <p:grpSpPr>
          <a:xfrm>
            <a:off x="7766663" y="1502997"/>
            <a:ext cx="2692989" cy="769441"/>
            <a:chOff x="7766663" y="1502997"/>
            <a:chExt cx="2692989" cy="7694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490A5C-C88D-4D4B-916C-415E9AAF6212}"/>
                </a:ext>
              </a:extLst>
            </p:cNvPr>
            <p:cNvSpPr txBox="1"/>
            <p:nvPr/>
          </p:nvSpPr>
          <p:spPr>
            <a:xfrm>
              <a:off x="8503120" y="1502997"/>
              <a:ext cx="19565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মহা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0A965E-021A-41E0-A9E5-E191459DA6C8}"/>
                </a:ext>
              </a:extLst>
            </p:cNvPr>
            <p:cNvSpPr txBox="1"/>
            <p:nvPr/>
          </p:nvSpPr>
          <p:spPr>
            <a:xfrm>
              <a:off x="7766663" y="1555346"/>
              <a:ext cx="56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8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56 0.00393 L 0.40234 0.0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97 0.00393 L 0.48659 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55 -4.44444E-6 L 0.40065 0.002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38 -0.00509 L 0.50221 -0.0050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25 -0.01365 L 0.33672 -0.011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85 -0.01805 L 0.5961 -0.01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9 -0.00208 L 0.66185 -0.004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4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37 0.00556 L 0.36211 0.0076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83 -0.00115 L 0.55977 -0.0034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84 0.00069 L 0.35156 -0.0013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63 -0.0088 L 0.53958 -0.008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5" grpId="0"/>
      <p:bldP spid="17" grpId="0"/>
      <p:bldP spid="19" grpId="0"/>
      <p:bldP spid="26" grpId="0"/>
      <p:bldP spid="27" grpId="0"/>
      <p:bldP spid="29" grpId="0"/>
      <p:bldP spid="41" grpId="0"/>
      <p:bldP spid="44" grpId="0"/>
      <p:bldP spid="46" grpId="0"/>
      <p:bldP spid="57" grpId="0"/>
      <p:bldP spid="58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  <p:bldP spid="79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BC1383-BE5A-4239-AFF1-BF7A87C2B894}"/>
              </a:ext>
            </a:extLst>
          </p:cNvPr>
          <p:cNvSpPr txBox="1"/>
          <p:nvPr/>
        </p:nvSpPr>
        <p:spPr>
          <a:xfrm>
            <a:off x="276531" y="2823688"/>
            <a:ext cx="864624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 এর পাশ দিয়ে কোন নদী প্রবাহিত 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উয়ারী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বটেশ্বরী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C106C-5BD6-4125-9595-5A24C9B54471}"/>
              </a:ext>
            </a:extLst>
          </p:cNvPr>
          <p:cNvSpPr txBox="1"/>
          <p:nvPr/>
        </p:nvSpPr>
        <p:spPr>
          <a:xfrm>
            <a:off x="3046771" y="147172"/>
            <a:ext cx="60984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2DFC9-1AC4-419B-9206-A911A81DA4E8}"/>
              </a:ext>
            </a:extLst>
          </p:cNvPr>
          <p:cNvSpPr txBox="1"/>
          <p:nvPr/>
        </p:nvSpPr>
        <p:spPr>
          <a:xfrm>
            <a:off x="276531" y="1796742"/>
            <a:ext cx="683219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সংক্ষিপ্ত প্রশ্নগুলোর উত্তর দাও-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1A333-2ECB-425B-9B69-DF16C0EECD56}"/>
              </a:ext>
            </a:extLst>
          </p:cNvPr>
          <p:cNvSpPr txBox="1"/>
          <p:nvPr/>
        </p:nvSpPr>
        <p:spPr>
          <a:xfrm>
            <a:off x="9292713" y="2949366"/>
            <a:ext cx="2196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১৮৯৭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D4479-4296-43B2-851F-CE16AAC26EB7}"/>
              </a:ext>
            </a:extLst>
          </p:cNvPr>
          <p:cNvSpPr txBox="1"/>
          <p:nvPr/>
        </p:nvSpPr>
        <p:spPr>
          <a:xfrm>
            <a:off x="9292713" y="4676402"/>
            <a:ext cx="2771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7ED9C-A6A4-4DD3-A4FF-C1FBA0A3C2C4}"/>
              </a:ext>
            </a:extLst>
          </p:cNvPr>
          <p:cNvSpPr txBox="1"/>
          <p:nvPr/>
        </p:nvSpPr>
        <p:spPr>
          <a:xfrm>
            <a:off x="9292714" y="3758558"/>
            <a:ext cx="2034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-ব্রহ্মপুত্র নদ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68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B2B0BB-557A-4392-890E-BC967B2557AE}"/>
              </a:ext>
            </a:extLst>
          </p:cNvPr>
          <p:cNvSpPr txBox="1"/>
          <p:nvPr/>
        </p:nvSpPr>
        <p:spPr>
          <a:xfrm>
            <a:off x="339213" y="3429000"/>
            <a:ext cx="5756787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উয়ারি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বটেশ্বর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F3A2E-D211-4DF9-BBC8-B484634CB731}"/>
              </a:ext>
            </a:extLst>
          </p:cNvPr>
          <p:cNvSpPr txBox="1"/>
          <p:nvPr/>
        </p:nvSpPr>
        <p:spPr>
          <a:xfrm>
            <a:off x="753735" y="936010"/>
            <a:ext cx="403245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ADC60-DB09-41A0-B72A-C5883FA258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284" y="3429000"/>
            <a:ext cx="4889981" cy="27137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D946D-707F-4C1E-BA27-0AF0C2238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48284" y="579045"/>
            <a:ext cx="4889981" cy="284995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915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000">
              <a:schemeClr val="bg1">
                <a:tint val="90000"/>
                <a:lumMod val="110000"/>
              </a:schemeClr>
            </a:gs>
            <a:gs pos="76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BC8C44-6B62-49CD-B61E-6DA8CD763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" y="0"/>
            <a:ext cx="11985523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EC9D7-1FD6-4E5F-BD9E-7363CC555B34}"/>
              </a:ext>
            </a:extLst>
          </p:cNvPr>
          <p:cNvSpPr txBox="1"/>
          <p:nvPr/>
        </p:nvSpPr>
        <p:spPr>
          <a:xfrm>
            <a:off x="1061884" y="4740398"/>
            <a:ext cx="7462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IN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13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A01332-338F-4681-A079-B7E568D212A3}"/>
              </a:ext>
            </a:extLst>
          </p:cNvPr>
          <p:cNvSpPr/>
          <p:nvPr/>
        </p:nvSpPr>
        <p:spPr>
          <a:xfrm>
            <a:off x="1057989" y="2754417"/>
            <a:ext cx="6952475" cy="373158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8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শাহজাহান আলম খান বিপ্লব</a:t>
            </a:r>
          </a:p>
          <a:p>
            <a:pPr algn="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কাজিয়াটি পালেহা সরঃ প্রাঃ বিদ্যালয়      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মোহনগঞ্জ,নেত্রকোনা। 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2805F-A885-45E3-BF46-42F3E35F3672}"/>
              </a:ext>
            </a:extLst>
          </p:cNvPr>
          <p:cNvSpPr/>
          <p:nvPr/>
        </p:nvSpPr>
        <p:spPr>
          <a:xfrm>
            <a:off x="327311" y="127822"/>
            <a:ext cx="105548" cy="67180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C71D6-9770-4F2E-B50C-9219ADD1A9A2}"/>
              </a:ext>
            </a:extLst>
          </p:cNvPr>
          <p:cNvSpPr/>
          <p:nvPr/>
        </p:nvSpPr>
        <p:spPr>
          <a:xfrm>
            <a:off x="432859" y="127823"/>
            <a:ext cx="11480799" cy="198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86B6708-5B49-43F7-96A6-A67B0B164DF2}"/>
              </a:ext>
            </a:extLst>
          </p:cNvPr>
          <p:cNvSpPr/>
          <p:nvPr/>
        </p:nvSpPr>
        <p:spPr>
          <a:xfrm>
            <a:off x="545027" y="521831"/>
            <a:ext cx="105548" cy="632153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5A11A7F-EECD-4406-82D3-1E02F742474A}"/>
              </a:ext>
            </a:extLst>
          </p:cNvPr>
          <p:cNvSpPr/>
          <p:nvPr/>
        </p:nvSpPr>
        <p:spPr>
          <a:xfrm rot="16200000">
            <a:off x="8944955" y="-2413152"/>
            <a:ext cx="198064" cy="576837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35C53358-BC3C-461D-AA6A-24AE0D0DD4F8}"/>
              </a:ext>
            </a:extLst>
          </p:cNvPr>
          <p:cNvSpPr/>
          <p:nvPr/>
        </p:nvSpPr>
        <p:spPr>
          <a:xfrm rot="5927089">
            <a:off x="2067221" y="-1095353"/>
            <a:ext cx="1967539" cy="5251073"/>
          </a:xfrm>
          <a:prstGeom prst="chord">
            <a:avLst>
              <a:gd name="adj1" fmla="val 2700000"/>
              <a:gd name="adj2" fmla="val 1619999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B48E9-B252-4AC8-8A65-E383922A9C06}"/>
              </a:ext>
            </a:extLst>
          </p:cNvPr>
          <p:cNvSpPr txBox="1"/>
          <p:nvPr/>
        </p:nvSpPr>
        <p:spPr>
          <a:xfrm>
            <a:off x="949105" y="917617"/>
            <a:ext cx="434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3340C26-B1FE-4C8B-8D5C-19317DC14A8A}"/>
              </a:ext>
            </a:extLst>
          </p:cNvPr>
          <p:cNvSpPr/>
          <p:nvPr/>
        </p:nvSpPr>
        <p:spPr>
          <a:xfrm>
            <a:off x="11438671" y="630688"/>
            <a:ext cx="208302" cy="621267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EFBF8-DAE6-40E8-8144-13352EC0D75A}"/>
              </a:ext>
            </a:extLst>
          </p:cNvPr>
          <p:cNvSpPr/>
          <p:nvPr/>
        </p:nvSpPr>
        <p:spPr>
          <a:xfrm>
            <a:off x="11668701" y="570064"/>
            <a:ext cx="244957" cy="62749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29D09-8B45-459E-9A86-3924072C3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5663" y="817369"/>
            <a:ext cx="3035615" cy="3542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DF2680C6-3EC4-4D03-B01D-235F55506A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83BE6E-1CA8-4A80-8E25-88382805D49E}"/>
              </a:ext>
            </a:extLst>
          </p:cNvPr>
          <p:cNvSpPr txBox="1"/>
          <p:nvPr/>
        </p:nvSpPr>
        <p:spPr>
          <a:xfrm>
            <a:off x="3445866" y="5907669"/>
            <a:ext cx="367760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sabiplob1988@gmail.com</a:t>
            </a:r>
          </a:p>
        </p:txBody>
      </p:sp>
    </p:spTree>
    <p:extLst>
      <p:ext uri="{BB962C8B-B14F-4D97-AF65-F5344CB8AC3E}">
        <p14:creationId xmlns:p14="http://schemas.microsoft.com/office/powerpoint/2010/main" val="291470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4">
            <a:extLst>
              <a:ext uri="{FF2B5EF4-FFF2-40B4-BE49-F238E27FC236}">
                <a16:creationId xmlns:a16="http://schemas.microsoft.com/office/drawing/2014/main" id="{3AA46B3A-FD02-4C12-A440-9429DBBA0F81}"/>
              </a:ext>
            </a:extLst>
          </p:cNvPr>
          <p:cNvSpPr/>
          <p:nvPr/>
        </p:nvSpPr>
        <p:spPr>
          <a:xfrm>
            <a:off x="3960836" y="174841"/>
            <a:ext cx="4270325" cy="130741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4BB16AF-CCD4-406C-B541-1689DCFDB24A}"/>
              </a:ext>
            </a:extLst>
          </p:cNvPr>
          <p:cNvSpPr/>
          <p:nvPr/>
        </p:nvSpPr>
        <p:spPr>
          <a:xfrm>
            <a:off x="457324" y="1784556"/>
            <a:ext cx="7007025" cy="44852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   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 যে শহর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মধ্যে........একটি </a:t>
            </a:r>
            <a:r>
              <a:rPr lang="en-US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40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 স্থান</a:t>
            </a:r>
            <a:r>
              <a:rPr lang="bn-BD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F1F0C-4097-4E84-9B60-307DE995A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84" y="1784553"/>
            <a:ext cx="4270325" cy="448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866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868DCB-5841-4ED2-90D9-47BEF9540D1E}"/>
              </a:ext>
            </a:extLst>
          </p:cNvPr>
          <p:cNvSpPr txBox="1"/>
          <p:nvPr/>
        </p:nvSpPr>
        <p:spPr>
          <a:xfrm>
            <a:off x="3406878" y="265469"/>
            <a:ext cx="462116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A0D4B-CAC4-465F-B3D4-7485FA959E7F}"/>
              </a:ext>
            </a:extLst>
          </p:cNvPr>
          <p:cNvSpPr txBox="1"/>
          <p:nvPr/>
        </p:nvSpPr>
        <p:spPr>
          <a:xfrm>
            <a:off x="263013" y="1871910"/>
            <a:ext cx="1166597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 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১.১.২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বর্ণ ও যুক্তবর্ণ সহযোগে তৈরী শব্দযুক্ত বাক্য শুনে স্পষ্ট ও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	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পারবে।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২.৪.১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গল্পের বিষয় বলতে পারবে।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শব্দ শ্রবণযোগ্য স্পষ্ট স্বরে ও শুদ্ধ উচ্চারণে পড়তে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      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ব্যবহার করে শব্দ লিখতে পারবে</a:t>
            </a:r>
            <a:r>
              <a:rPr lang="as-IN" sz="4000" dirty="0">
                <a:solidFill>
                  <a:srgbClr val="843C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400" dirty="0">
              <a:solidFill>
                <a:srgbClr val="62626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0DE5B-FCA7-41DF-A20C-4F44E2787770}"/>
              </a:ext>
            </a:extLst>
          </p:cNvPr>
          <p:cNvSpPr txBox="1"/>
          <p:nvPr/>
        </p:nvSpPr>
        <p:spPr>
          <a:xfrm>
            <a:off x="2025445" y="2728452"/>
            <a:ext cx="784614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দেখব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Zxcvbnm,zxcvbnm,">
            <a:hlinkClick r:id="" action="ppaction://media"/>
            <a:extLst>
              <a:ext uri="{FF2B5EF4-FFF2-40B4-BE49-F238E27FC236}">
                <a16:creationId xmlns:a16="http://schemas.microsoft.com/office/drawing/2014/main" id="{A4850BFB-A11A-4B21-BAC8-FE5E6AD903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7B3757-E97E-4C98-826F-E76C10326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1567" y="452682"/>
            <a:ext cx="4887105" cy="2748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A60B88-F2B4-46EC-BE8E-CFF374F5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59" y="3749090"/>
            <a:ext cx="4717337" cy="294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BFD7FD-821A-45F5-B295-3B3031460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567" y="3749090"/>
            <a:ext cx="4887105" cy="294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FE882E-7FD0-418B-81BE-02FAA12F29B8}"/>
              </a:ext>
            </a:extLst>
          </p:cNvPr>
          <p:cNvSpPr txBox="1"/>
          <p:nvPr/>
        </p:nvSpPr>
        <p:spPr>
          <a:xfrm>
            <a:off x="5264678" y="1592359"/>
            <a:ext cx="1333020" cy="3416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56595E-8456-4E79-AFF4-937CEE46A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8" y="353841"/>
            <a:ext cx="4717337" cy="294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25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E3AC5D-8C6C-4B2D-9C01-97D0C8F9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3" y="3673028"/>
            <a:ext cx="5161793" cy="294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35E29-0AB3-40D9-96CF-8970FCB2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3" y="238295"/>
            <a:ext cx="5161793" cy="294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1AB7EB-9BD0-44DE-83A2-03D6D14C5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373" y="238295"/>
            <a:ext cx="5161794" cy="2946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2F6D3A-B00C-4386-943B-8688FB2ADA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753"/>
          <a:stretch/>
        </p:blipFill>
        <p:spPr>
          <a:xfrm>
            <a:off x="6484373" y="3673028"/>
            <a:ext cx="5161794" cy="2946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06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2B65F8-C926-4C8C-AEB7-37640A8EB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9" y="263099"/>
            <a:ext cx="4630996" cy="3253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B01AC8-0463-4C1C-8862-85859D374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973" y="2291007"/>
            <a:ext cx="3075971" cy="43038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660EE-61C6-49FF-9F7E-DF4423F60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9" y="3700528"/>
            <a:ext cx="4630996" cy="2894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EADAF-FD5B-4F69-971A-795FE0CFA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8" y="2291007"/>
            <a:ext cx="3075971" cy="43038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41D2E0-ECE5-47DC-A1A4-25478AB8BF0E}"/>
              </a:ext>
            </a:extLst>
          </p:cNvPr>
          <p:cNvGrpSpPr/>
          <p:nvPr/>
        </p:nvGrpSpPr>
        <p:grpSpPr>
          <a:xfrm>
            <a:off x="6182965" y="263099"/>
            <a:ext cx="5463346" cy="1418407"/>
            <a:chOff x="6182965" y="263099"/>
            <a:chExt cx="5463346" cy="1418407"/>
          </a:xfrm>
        </p:grpSpPr>
        <p:sp>
          <p:nvSpPr>
            <p:cNvPr id="2" name="Rectangle: Diagonal Corners Rounded 1">
              <a:extLst>
                <a:ext uri="{FF2B5EF4-FFF2-40B4-BE49-F238E27FC236}">
                  <a16:creationId xmlns:a16="http://schemas.microsoft.com/office/drawing/2014/main" id="{E7A17CDD-A9D3-4E76-A895-763BDE22B00B}"/>
                </a:ext>
              </a:extLst>
            </p:cNvPr>
            <p:cNvSpPr/>
            <p:nvPr/>
          </p:nvSpPr>
          <p:spPr>
            <a:xfrm>
              <a:off x="6182965" y="263099"/>
              <a:ext cx="5463346" cy="1356851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0FFCBD-A7C3-41AB-93BD-31516B35B247}"/>
                </a:ext>
              </a:extLst>
            </p:cNvPr>
            <p:cNvSpPr txBox="1"/>
            <p:nvPr/>
          </p:nvSpPr>
          <p:spPr>
            <a:xfrm>
              <a:off x="6182966" y="296511"/>
              <a:ext cx="49136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Ø"/>
              </a:pPr>
              <a:r>
                <a:rPr lang="en-US" sz="4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 algn="ctr">
                <a:buFont typeface="Wingdings" panose="05000000000000000000" pitchFamily="2" charset="2"/>
                <a:buChar char="v"/>
              </a:pPr>
              <a:r>
                <a:rPr lang="bn-BD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মাটির নিচে যে শহর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9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2">
                <a:lumMod val="40000"/>
                <a:lumOff val="60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65F274-8DFF-476B-9C8B-E9492C6AECD0}"/>
              </a:ext>
            </a:extLst>
          </p:cNvPr>
          <p:cNvSpPr txBox="1"/>
          <p:nvPr/>
        </p:nvSpPr>
        <p:spPr>
          <a:xfrm>
            <a:off x="6223819" y="320457"/>
            <a:ext cx="585510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ঢিবির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সহজ়ে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94F3B-6791-4EDD-BA43-31EAAFBB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12067" b="5932"/>
          <a:stretch/>
        </p:blipFill>
        <p:spPr>
          <a:xfrm>
            <a:off x="324466" y="320457"/>
            <a:ext cx="5383160" cy="3057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2BF76-82A8-4D36-B3AC-4AE07C7D4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6" y="3621643"/>
            <a:ext cx="5383160" cy="294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47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548</TotalTime>
  <Words>644</Words>
  <Application>Microsoft Office PowerPoint</Application>
  <PresentationFormat>Widescreen</PresentationFormat>
  <Paragraphs>98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NikoshBAN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101</cp:revision>
  <dcterms:created xsi:type="dcterms:W3CDTF">2020-08-20T17:33:44Z</dcterms:created>
  <dcterms:modified xsi:type="dcterms:W3CDTF">2020-09-09T18:56:36Z</dcterms:modified>
</cp:coreProperties>
</file>