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58" r:id="rId5"/>
    <p:sldId id="260" r:id="rId6"/>
    <p:sldId id="261" r:id="rId7"/>
    <p:sldId id="262" r:id="rId8"/>
    <p:sldId id="268" r:id="rId9"/>
    <p:sldId id="270" r:id="rId10"/>
    <p:sldId id="271" r:id="rId11"/>
    <p:sldId id="273" r:id="rId12"/>
    <p:sldId id="274" r:id="rId13"/>
    <p:sldId id="275" r:id="rId14"/>
    <p:sldId id="27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magic-gif-Colourful-summer-flowers-stocky-ai-835859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8534400" cy="5334000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610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8400" y="1676400"/>
            <a:ext cx="48768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সারি_সারি_পাল_তোলা_নৌক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514600"/>
            <a:ext cx="6172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1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2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4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3" cstate="print"/>
          <a:srcRect l="47727" t="3786"/>
          <a:stretch>
            <a:fillRect/>
          </a:stretch>
        </p:blipFill>
        <p:spPr>
          <a:xfrm>
            <a:off x="1676400" y="2514600"/>
            <a:ext cx="5562600" cy="3962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143000" y="381000"/>
            <a:ext cx="7010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9248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 cstate="print"/>
          <a:srcRect t="-2395" r="56667" b="49700"/>
          <a:stretch>
            <a:fillRect/>
          </a:stretch>
        </p:blipFill>
        <p:spPr>
          <a:xfrm>
            <a:off x="381000" y="2133600"/>
            <a:ext cx="8382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একপাশে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জারুল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 cstate="print"/>
          <a:srcRect t="47799" r="55670"/>
          <a:stretch>
            <a:fillRect/>
          </a:stretch>
        </p:blipFill>
        <p:spPr>
          <a:xfrm>
            <a:off x="381000" y="1981200"/>
            <a:ext cx="838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xels-cindy-gustafson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0292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52600"/>
            <a:ext cx="8686800" cy="4724400"/>
            <a:chOff x="0" y="1752600"/>
            <a:chExt cx="8686800" cy="4724400"/>
          </a:xfrm>
        </p:grpSpPr>
        <p:pic>
          <p:nvPicPr>
            <p:cNvPr id="4" name="Picture 3" descr="145476701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752600"/>
              <a:ext cx="4419600" cy="4724400"/>
            </a:xfrm>
            <a:prstGeom prst="rect">
              <a:avLst/>
            </a:prstGeom>
          </p:spPr>
        </p:pic>
        <p:pic>
          <p:nvPicPr>
            <p:cNvPr id="5" name="Picture 4" descr="images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52600"/>
              <a:ext cx="4267200" cy="472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762000"/>
            <a:ext cx="472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153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8001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62200" y="228600"/>
            <a:ext cx="4648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077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 cstate="print"/>
          <a:srcRect t="10714" r="46154" b="44643"/>
          <a:stretch>
            <a:fillRect/>
          </a:stretch>
        </p:blipFill>
        <p:spPr>
          <a:xfrm>
            <a:off x="1981200" y="2590801"/>
            <a:ext cx="5334000" cy="3352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4724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600200"/>
            <a:ext cx="57150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6324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tor-background-design-with-flowers-and-bright-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1000" y="381001"/>
            <a:ext cx="8458200" cy="830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458200" cy="5181600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752600" y="0"/>
            <a:ext cx="5791200" cy="2023872"/>
            <a:chOff x="1752600" y="0"/>
            <a:chExt cx="5791200" cy="2023872"/>
          </a:xfrm>
        </p:grpSpPr>
        <p:sp>
          <p:nvSpPr>
            <p:cNvPr id="4" name="Flowchart: Punched Tape 3"/>
            <p:cNvSpPr/>
            <p:nvPr/>
          </p:nvSpPr>
          <p:spPr>
            <a:xfrm>
              <a:off x="1752600" y="0"/>
              <a:ext cx="5791200" cy="2023872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 flipV="1">
              <a:off x="2133600" y="662167"/>
              <a:ext cx="4800600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G_20191007_185627.jpg"/>
          <p:cNvPicPr>
            <a:picLocks noChangeAspect="1"/>
          </p:cNvPicPr>
          <p:nvPr/>
        </p:nvPicPr>
        <p:blipFill>
          <a:blip r:embed="rId3" cstate="print"/>
          <a:srcRect l="38327" t="9836" r="32927" b="29508"/>
          <a:stretch>
            <a:fillRect/>
          </a:stretch>
        </p:blipFill>
        <p:spPr>
          <a:xfrm>
            <a:off x="304800" y="2667000"/>
            <a:ext cx="2895600" cy="28956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429000" y="3200400"/>
            <a:ext cx="5257800" cy="29238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বিপুলা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খড়িয়া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নবীগঞ্জ,হবিগঞ্জ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6-766856_rose-flower-border-drawing-red-png-image-hi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1066800"/>
            <a:ext cx="41910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61722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শিরোনাম:স্বদেশ,আহসান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হাবীব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পাঠ্যাংশ:এই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নং-৫০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cf078120261f6489b045dccb3e8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33600" y="769203"/>
            <a:ext cx="5105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458200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শোনা:১.২.১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পঠিত,কথা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বলা:২.২.১-কবিতা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পড়া:২.৫.২-বিরামচিহ্ন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ওশ্বাসযতি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লেখা:২.১.২-পাঠ্য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1135559"/>
            <a:ext cx="4800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95600"/>
            <a:ext cx="7010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438400" y="616803"/>
            <a:ext cx="4495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2359"/>
            <a:ext cx="6248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লেখক-আহসান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হাবীব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810000"/>
            <a:ext cx="6096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304800" y="228600"/>
            <a:ext cx="8686800" cy="6324600"/>
            <a:chOff x="304800" y="228600"/>
            <a:chExt cx="8686800" cy="6324600"/>
          </a:xfrm>
        </p:grpSpPr>
        <p:pic>
          <p:nvPicPr>
            <p:cNvPr id="4" name="Picture 3" descr="prothomalo-bangla_2020-08_460424d8-cec8-4f1a-b054-5116b177cedc_1s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28600"/>
              <a:ext cx="4267200" cy="3200400"/>
            </a:xfrm>
            <a:prstGeom prst="rect">
              <a:avLst/>
            </a:prstGeom>
          </p:spPr>
        </p:pic>
        <p:pic>
          <p:nvPicPr>
            <p:cNvPr id="5" name="Picture 4" descr="সারি_সারি_পাল_তোলা_নৌকা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228600"/>
              <a:ext cx="4114800" cy="3276600"/>
            </a:xfrm>
            <a:prstGeom prst="rect">
              <a:avLst/>
            </a:prstGeom>
          </p:spPr>
        </p:pic>
        <p:pic>
          <p:nvPicPr>
            <p:cNvPr id="6" name="Picture 5" descr="download (4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3552825"/>
              <a:ext cx="4324350" cy="3000375"/>
            </a:xfrm>
            <a:prstGeom prst="rect">
              <a:avLst/>
            </a:prstGeom>
          </p:spPr>
        </p:pic>
        <p:pic>
          <p:nvPicPr>
            <p:cNvPr id="7" name="Picture 6" descr="download (3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4425" y="3657600"/>
              <a:ext cx="3914775" cy="2895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4267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447800"/>
            <a:ext cx="8381999" cy="5105400"/>
            <a:chOff x="0" y="1447800"/>
            <a:chExt cx="8762999" cy="5105400"/>
          </a:xfrm>
        </p:grpSpPr>
        <p:pic>
          <p:nvPicPr>
            <p:cNvPr id="4" name="Picture 3" descr="1475594824_p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47800"/>
              <a:ext cx="3962400" cy="5105400"/>
            </a:xfrm>
            <a:prstGeom prst="rect">
              <a:avLst/>
            </a:prstGeom>
          </p:spPr>
        </p:pic>
        <p:pic>
          <p:nvPicPr>
            <p:cNvPr id="5" name="Picture 4" descr="images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1447800"/>
              <a:ext cx="4800599" cy="5105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cf078120261f6489b045dccb3e8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52578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209800"/>
            <a:ext cx="8534400" cy="4267200"/>
            <a:chOff x="304800" y="2209800"/>
            <a:chExt cx="8534400" cy="4267200"/>
          </a:xfrm>
        </p:grpSpPr>
        <p:pic>
          <p:nvPicPr>
            <p:cNvPr id="4" name="Picture 3" descr="download (3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209800"/>
              <a:ext cx="4038600" cy="42672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prothomalo-bangla_2020-08_460424d8-cec8-4f1a-b054-5116b177cedc_1s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2286000"/>
              <a:ext cx="4267200" cy="4191000"/>
            </a:xfrm>
            <a:prstGeom prst="rect">
              <a:avLst/>
            </a:prstGeom>
            <a:ln w="127000" cap="sq">
              <a:solidFill>
                <a:srgbClr val="00B0F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169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Sujit deb</cp:lastModifiedBy>
  <cp:revision>116</cp:revision>
  <dcterms:created xsi:type="dcterms:W3CDTF">2006-08-16T00:00:00Z</dcterms:created>
  <dcterms:modified xsi:type="dcterms:W3CDTF">2020-09-10T15:31:15Z</dcterms:modified>
</cp:coreProperties>
</file>