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74" r:id="rId7"/>
    <p:sldId id="275" r:id="rId8"/>
    <p:sldId id="272" r:id="rId9"/>
    <p:sldId id="266" r:id="rId10"/>
    <p:sldId id="278" r:id="rId11"/>
    <p:sldId id="277" r:id="rId12"/>
    <p:sldId id="276" r:id="rId13"/>
    <p:sldId id="267" r:id="rId14"/>
    <p:sldId id="279" r:id="rId15"/>
    <p:sldId id="280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A838C-CE03-48FD-8424-BE2DC3ECC7D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F4601-AFF3-4F83-B204-C0FE8C680933}">
      <dgm:prSet phldrT="[Text]" custT="1"/>
      <dgm:spPr>
        <a:solidFill>
          <a:srgbClr val="FF0000"/>
        </a:solidFill>
      </dgm:spPr>
      <dgm:t>
        <a:bodyPr/>
        <a:lstStyle/>
        <a:p>
          <a:endParaRPr lang="en-US" sz="2800" dirty="0"/>
        </a:p>
      </dgm:t>
    </dgm:pt>
    <dgm:pt modelId="{E7D73857-AD19-4B31-87AF-57E2668FEFCD}" type="parTrans" cxnId="{7E0F15DC-209F-4867-B2C1-120D173C70B2}">
      <dgm:prSet/>
      <dgm:spPr/>
      <dgm:t>
        <a:bodyPr/>
        <a:lstStyle/>
        <a:p>
          <a:endParaRPr lang="en-US"/>
        </a:p>
      </dgm:t>
    </dgm:pt>
    <dgm:pt modelId="{2FB1E47C-2EAE-4BF6-883B-5DD05EF2309C}" type="sibTrans" cxnId="{7E0F15DC-209F-4867-B2C1-120D173C70B2}">
      <dgm:prSet/>
      <dgm:spPr/>
      <dgm:t>
        <a:bodyPr/>
        <a:lstStyle/>
        <a:p>
          <a:endParaRPr lang="en-US"/>
        </a:p>
      </dgm:t>
    </dgm:pt>
    <dgm:pt modelId="{FADA10B6-BA54-4D50-833F-3A61F4BAB29B}">
      <dgm:prSet phldrT="[Text]" custT="1"/>
      <dgm:spPr/>
      <dgm:t>
        <a:bodyPr/>
        <a:lstStyle/>
        <a:p>
          <a:endParaRPr lang="en-US" sz="2800" dirty="0"/>
        </a:p>
      </dgm:t>
    </dgm:pt>
    <dgm:pt modelId="{C6587822-8CD6-4D7F-855B-6CA0F1D06AF7}" type="parTrans" cxnId="{7ACB73A9-5BEC-4CAF-ACEB-3E6A9E9A77A1}">
      <dgm:prSet custT="1"/>
      <dgm:spPr/>
      <dgm:t>
        <a:bodyPr/>
        <a:lstStyle/>
        <a:p>
          <a:endParaRPr lang="en-US" sz="2800"/>
        </a:p>
      </dgm:t>
    </dgm:pt>
    <dgm:pt modelId="{2B823476-B9B2-4B5C-B302-CE875D3A5051}" type="sibTrans" cxnId="{7ACB73A9-5BEC-4CAF-ACEB-3E6A9E9A77A1}">
      <dgm:prSet/>
      <dgm:spPr/>
      <dgm:t>
        <a:bodyPr/>
        <a:lstStyle/>
        <a:p>
          <a:endParaRPr lang="en-US"/>
        </a:p>
      </dgm:t>
    </dgm:pt>
    <dgm:pt modelId="{EE668AF1-CC28-4CC0-99E1-D74D219A2F3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IN" sz="5400" dirty="0" smtClean="0"/>
            <a:t>মাটি</a:t>
          </a:r>
          <a:endParaRPr lang="en-US" sz="5400" dirty="0"/>
        </a:p>
      </dgm:t>
    </dgm:pt>
    <dgm:pt modelId="{A65EEC6C-ED6D-4F7D-94BA-241CD575CE9F}" type="parTrans" cxnId="{D24E9D3A-70E3-4E99-9078-3C1E15AF941E}">
      <dgm:prSet custT="1"/>
      <dgm:spPr/>
      <dgm:t>
        <a:bodyPr/>
        <a:lstStyle/>
        <a:p>
          <a:endParaRPr lang="en-US" sz="2800"/>
        </a:p>
      </dgm:t>
    </dgm:pt>
    <dgm:pt modelId="{26FF2CC4-1C3F-45EF-A70F-6EB5294C6852}" type="sibTrans" cxnId="{D24E9D3A-70E3-4E99-9078-3C1E15AF941E}">
      <dgm:prSet/>
      <dgm:spPr/>
      <dgm:t>
        <a:bodyPr/>
        <a:lstStyle/>
        <a:p>
          <a:endParaRPr lang="en-US"/>
        </a:p>
      </dgm:t>
    </dgm:pt>
    <dgm:pt modelId="{88552A06-49A2-434C-BF15-64DD1A1A44E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5400" dirty="0" smtClean="0"/>
            <a:t>বায়ু</a:t>
          </a:r>
          <a:endParaRPr lang="en-US" sz="5400" dirty="0"/>
        </a:p>
      </dgm:t>
    </dgm:pt>
    <dgm:pt modelId="{8D5B4D92-8744-4792-8B03-3EF755198BC9}" type="parTrans" cxnId="{7EF56A07-808D-4381-932B-075B90E6D41D}">
      <dgm:prSet custT="1"/>
      <dgm:spPr/>
      <dgm:t>
        <a:bodyPr/>
        <a:lstStyle/>
        <a:p>
          <a:endParaRPr lang="en-US" sz="2800"/>
        </a:p>
      </dgm:t>
    </dgm:pt>
    <dgm:pt modelId="{F5B08A14-9F5A-4D81-9088-95825D6B466A}" type="sibTrans" cxnId="{7EF56A07-808D-4381-932B-075B90E6D41D}">
      <dgm:prSet/>
      <dgm:spPr/>
      <dgm:t>
        <a:bodyPr/>
        <a:lstStyle/>
        <a:p>
          <a:endParaRPr lang="en-US"/>
        </a:p>
      </dgm:t>
    </dgm:pt>
    <dgm:pt modelId="{D642D3D4-1947-4F28-9B7F-92A664991E4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IN" sz="4400" dirty="0" smtClean="0"/>
            <a:t>রাবার</a:t>
          </a:r>
          <a:endParaRPr lang="en-US" sz="4400" dirty="0"/>
        </a:p>
      </dgm:t>
    </dgm:pt>
    <dgm:pt modelId="{088E7D56-EF0D-4BB1-BDB5-3D2AA8D5664C}" type="parTrans" cxnId="{C7D01201-E672-4AA0-BDDA-9F8FB0FC80A0}">
      <dgm:prSet custT="1"/>
      <dgm:spPr/>
      <dgm:t>
        <a:bodyPr/>
        <a:lstStyle/>
        <a:p>
          <a:endParaRPr lang="en-US" sz="2800"/>
        </a:p>
      </dgm:t>
    </dgm:pt>
    <dgm:pt modelId="{419F0CEA-00A3-460E-BB80-6D174FFAB488}" type="sibTrans" cxnId="{C7D01201-E672-4AA0-BDDA-9F8FB0FC80A0}">
      <dgm:prSet/>
      <dgm:spPr/>
      <dgm:t>
        <a:bodyPr/>
        <a:lstStyle/>
        <a:p>
          <a:endParaRPr lang="en-US"/>
        </a:p>
      </dgm:t>
    </dgm:pt>
    <dgm:pt modelId="{329A740F-B5BC-42DF-A597-B1A0C5B2871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5400" dirty="0" smtClean="0">
              <a:solidFill>
                <a:schemeClr val="bg1">
                  <a:lumMod val="95000"/>
                  <a:lumOff val="5000"/>
                </a:schemeClr>
              </a:solidFill>
            </a:rPr>
            <a:t>কাঠ</a:t>
          </a:r>
          <a:endParaRPr lang="en-US" sz="5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CCD1C91-6AD5-4402-ABF3-83A1440D936F}" type="parTrans" cxnId="{AA7EC2AB-D4A5-4599-B31C-E2BD578B4280}">
      <dgm:prSet custT="1"/>
      <dgm:spPr/>
      <dgm:t>
        <a:bodyPr/>
        <a:lstStyle/>
        <a:p>
          <a:endParaRPr lang="en-US" sz="2800"/>
        </a:p>
      </dgm:t>
    </dgm:pt>
    <dgm:pt modelId="{282B24FA-E7CE-4564-B139-7116070541C6}" type="sibTrans" cxnId="{AA7EC2AB-D4A5-4599-B31C-E2BD578B4280}">
      <dgm:prSet/>
      <dgm:spPr/>
      <dgm:t>
        <a:bodyPr/>
        <a:lstStyle/>
        <a:p>
          <a:endParaRPr lang="en-US"/>
        </a:p>
      </dgm:t>
    </dgm:pt>
    <dgm:pt modelId="{81AB10E8-912D-439A-875E-1AD155D35A85}">
      <dgm:prSet custT="1"/>
      <dgm:spPr>
        <a:solidFill>
          <a:srgbClr val="FFC000"/>
        </a:solidFill>
      </dgm:spPr>
      <dgm:t>
        <a:bodyPr/>
        <a:lstStyle/>
        <a:p>
          <a:endParaRPr lang="en-US" sz="2800"/>
        </a:p>
      </dgm:t>
    </dgm:pt>
    <dgm:pt modelId="{168A2FE7-1365-42AF-AFCB-AEA3C4CFA8BF}" type="sibTrans" cxnId="{EF9BB9C2-9734-4CAC-94F9-D7D0F2B3C062}">
      <dgm:prSet/>
      <dgm:spPr/>
      <dgm:t>
        <a:bodyPr/>
        <a:lstStyle/>
        <a:p>
          <a:endParaRPr lang="en-US"/>
        </a:p>
      </dgm:t>
    </dgm:pt>
    <dgm:pt modelId="{13A84D6A-9300-4F6C-B68E-B624A6A04547}" type="parTrans" cxnId="{EF9BB9C2-9734-4CAC-94F9-D7D0F2B3C062}">
      <dgm:prSet custT="1"/>
      <dgm:spPr/>
      <dgm:t>
        <a:bodyPr/>
        <a:lstStyle/>
        <a:p>
          <a:endParaRPr lang="en-US" sz="2800"/>
        </a:p>
      </dgm:t>
    </dgm:pt>
    <dgm:pt modelId="{B89C6695-5FD1-43C7-A398-4D93E5CA4770}">
      <dgm:prSet/>
      <dgm:spPr/>
      <dgm:t>
        <a:bodyPr/>
        <a:lstStyle/>
        <a:p>
          <a:endParaRPr lang="en-US"/>
        </a:p>
      </dgm:t>
    </dgm:pt>
    <dgm:pt modelId="{F11AC263-50B9-4E3E-9D55-BA35C5E7F59F}" type="parTrans" cxnId="{84A207E9-3712-4A7B-8E9A-914B31681E3C}">
      <dgm:prSet/>
      <dgm:spPr/>
      <dgm:t>
        <a:bodyPr/>
        <a:lstStyle/>
        <a:p>
          <a:endParaRPr lang="en-US"/>
        </a:p>
      </dgm:t>
    </dgm:pt>
    <dgm:pt modelId="{203ED589-C65E-48BE-A4D8-0F226D45B8FB}" type="sibTrans" cxnId="{84A207E9-3712-4A7B-8E9A-914B31681E3C}">
      <dgm:prSet/>
      <dgm:spPr/>
      <dgm:t>
        <a:bodyPr/>
        <a:lstStyle/>
        <a:p>
          <a:endParaRPr lang="en-US"/>
        </a:p>
      </dgm:t>
    </dgm:pt>
    <dgm:pt modelId="{29918F94-5FA1-4824-8886-1BDB97370C21}" type="pres">
      <dgm:prSet presAssocID="{067A838C-CE03-48FD-8424-BE2DC3ECC7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EA1FCF-23C0-4B3A-8365-DB32F7C40009}" type="pres">
      <dgm:prSet presAssocID="{CB9F4601-AFF3-4F83-B204-C0FE8C680933}" presName="centerShape" presStyleLbl="node0" presStyleIdx="0" presStyleCnt="1"/>
      <dgm:spPr/>
      <dgm:t>
        <a:bodyPr/>
        <a:lstStyle/>
        <a:p>
          <a:endParaRPr lang="en-US"/>
        </a:p>
      </dgm:t>
    </dgm:pt>
    <dgm:pt modelId="{7540ABB1-D351-4F59-95D3-92ABFDF20C25}" type="pres">
      <dgm:prSet presAssocID="{C6587822-8CD6-4D7F-855B-6CA0F1D06AF7}" presName="Name9" presStyleLbl="parChTrans1D2" presStyleIdx="0" presStyleCnt="6"/>
      <dgm:spPr/>
      <dgm:t>
        <a:bodyPr/>
        <a:lstStyle/>
        <a:p>
          <a:endParaRPr lang="en-US"/>
        </a:p>
      </dgm:t>
    </dgm:pt>
    <dgm:pt modelId="{EE5BC122-F6FD-4E32-93C1-32354F19B5CD}" type="pres">
      <dgm:prSet presAssocID="{C6587822-8CD6-4D7F-855B-6CA0F1D06AF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1874F0F-B7F2-488A-9996-3C82117E4268}" type="pres">
      <dgm:prSet presAssocID="{FADA10B6-BA54-4D50-833F-3A61F4BAB2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1E77E-6CC8-4088-BBEB-5E4BDFF93625}" type="pres">
      <dgm:prSet presAssocID="{A65EEC6C-ED6D-4F7D-94BA-241CD575CE9F}" presName="Name9" presStyleLbl="parChTrans1D2" presStyleIdx="1" presStyleCnt="6"/>
      <dgm:spPr/>
      <dgm:t>
        <a:bodyPr/>
        <a:lstStyle/>
        <a:p>
          <a:endParaRPr lang="en-US"/>
        </a:p>
      </dgm:t>
    </dgm:pt>
    <dgm:pt modelId="{60D295E6-454D-4896-906A-9992CE07C2E1}" type="pres">
      <dgm:prSet presAssocID="{A65EEC6C-ED6D-4F7D-94BA-241CD575CE9F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A8FE0EF-AB9D-47DE-9556-E36009FDCC23}" type="pres">
      <dgm:prSet presAssocID="{EE668AF1-CC28-4CC0-99E1-D74D219A2F34}" presName="node" presStyleLbl="node1" presStyleIdx="1" presStyleCnt="6" custRadScaleRad="101122" custRadScaleInc="1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33AEA-6D0C-45EA-9FD7-84D365B9F0FA}" type="pres">
      <dgm:prSet presAssocID="{13A84D6A-9300-4F6C-B68E-B624A6A04547}" presName="Name9" presStyleLbl="parChTrans1D2" presStyleIdx="2" presStyleCnt="6"/>
      <dgm:spPr/>
      <dgm:t>
        <a:bodyPr/>
        <a:lstStyle/>
        <a:p>
          <a:endParaRPr lang="en-US"/>
        </a:p>
      </dgm:t>
    </dgm:pt>
    <dgm:pt modelId="{52F812BC-8383-49ED-AB5D-A17D6D20CD1E}" type="pres">
      <dgm:prSet presAssocID="{13A84D6A-9300-4F6C-B68E-B624A6A0454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B41BEA3-96AA-463D-92A3-216880601993}" type="pres">
      <dgm:prSet presAssocID="{81AB10E8-912D-439A-875E-1AD155D35A85}" presName="node" presStyleLbl="node1" presStyleIdx="2" presStyleCnt="6" custScaleX="110446" custScaleY="96140" custRadScaleRad="96751" custRadScaleInc="-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D92ED-96C3-470B-94B0-5EEDDB19E12F}" type="pres">
      <dgm:prSet presAssocID="{FCCD1C91-6AD5-4402-ABF3-83A1440D936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414B6EB-9E8A-48C7-AB90-CBFDC96A5527}" type="pres">
      <dgm:prSet presAssocID="{FCCD1C91-6AD5-4402-ABF3-83A1440D936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1B8C989-82CE-45DB-9DBD-381AC21CC2EA}" type="pres">
      <dgm:prSet presAssocID="{329A740F-B5BC-42DF-A597-B1A0C5B287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37413-57AF-4A28-8BBF-0A01A4B2A3F7}" type="pres">
      <dgm:prSet presAssocID="{8D5B4D92-8744-4792-8B03-3EF755198BC9}" presName="Name9" presStyleLbl="parChTrans1D2" presStyleIdx="4" presStyleCnt="6"/>
      <dgm:spPr/>
      <dgm:t>
        <a:bodyPr/>
        <a:lstStyle/>
        <a:p>
          <a:endParaRPr lang="en-US"/>
        </a:p>
      </dgm:t>
    </dgm:pt>
    <dgm:pt modelId="{F48C5CC9-C26D-4977-A4F3-D8AC3B1E78DA}" type="pres">
      <dgm:prSet presAssocID="{8D5B4D92-8744-4792-8B03-3EF755198BC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09885FB-C17E-444D-91D5-92FFE39EBFB7}" type="pres">
      <dgm:prSet presAssocID="{88552A06-49A2-434C-BF15-64DD1A1A44ED}" presName="node" presStyleLbl="node1" presStyleIdx="4" presStyleCnt="6" custScaleX="10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8B301-BAE8-47CE-A0BD-6B03C69280B2}" type="pres">
      <dgm:prSet presAssocID="{088E7D56-EF0D-4BB1-BDB5-3D2AA8D5664C}" presName="Name9" presStyleLbl="parChTrans1D2" presStyleIdx="5" presStyleCnt="6"/>
      <dgm:spPr/>
      <dgm:t>
        <a:bodyPr/>
        <a:lstStyle/>
        <a:p>
          <a:endParaRPr lang="en-US"/>
        </a:p>
      </dgm:t>
    </dgm:pt>
    <dgm:pt modelId="{AA265AD2-4F4A-4A27-B397-6F271462576C}" type="pres">
      <dgm:prSet presAssocID="{088E7D56-EF0D-4BB1-BDB5-3D2AA8D5664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804236C-5D56-4AD0-9311-23198EC9533D}" type="pres">
      <dgm:prSet presAssocID="{D642D3D4-1947-4F28-9B7F-92A664991E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F15DC-209F-4867-B2C1-120D173C70B2}" srcId="{067A838C-CE03-48FD-8424-BE2DC3ECC7D5}" destId="{CB9F4601-AFF3-4F83-B204-C0FE8C680933}" srcOrd="0" destOrd="0" parTransId="{E7D73857-AD19-4B31-87AF-57E2668FEFCD}" sibTransId="{2FB1E47C-2EAE-4BF6-883B-5DD05EF2309C}"/>
    <dgm:cxn modelId="{CD19FEFC-91AF-451E-A90D-851B19D4E596}" type="presOf" srcId="{8D5B4D92-8744-4792-8B03-3EF755198BC9}" destId="{22937413-57AF-4A28-8BBF-0A01A4B2A3F7}" srcOrd="0" destOrd="0" presId="urn:microsoft.com/office/officeart/2005/8/layout/radial1"/>
    <dgm:cxn modelId="{48518454-5EEB-404A-B3EE-D9EC281EFCF2}" type="presOf" srcId="{C6587822-8CD6-4D7F-855B-6CA0F1D06AF7}" destId="{7540ABB1-D351-4F59-95D3-92ABFDF20C25}" srcOrd="0" destOrd="0" presId="urn:microsoft.com/office/officeart/2005/8/layout/radial1"/>
    <dgm:cxn modelId="{B2E0D63B-3083-4446-9070-AFD966DDC659}" type="presOf" srcId="{FADA10B6-BA54-4D50-833F-3A61F4BAB29B}" destId="{61874F0F-B7F2-488A-9996-3C82117E4268}" srcOrd="0" destOrd="0" presId="urn:microsoft.com/office/officeart/2005/8/layout/radial1"/>
    <dgm:cxn modelId="{766B4538-2497-4B74-BC7D-32EC952F1AB4}" type="presOf" srcId="{13A84D6A-9300-4F6C-B68E-B624A6A04547}" destId="{52F812BC-8383-49ED-AB5D-A17D6D20CD1E}" srcOrd="1" destOrd="0" presId="urn:microsoft.com/office/officeart/2005/8/layout/radial1"/>
    <dgm:cxn modelId="{AEF96A96-9C72-4DD6-9C6A-00584D8646C5}" type="presOf" srcId="{13A84D6A-9300-4F6C-B68E-B624A6A04547}" destId="{51933AEA-6D0C-45EA-9FD7-84D365B9F0FA}" srcOrd="0" destOrd="0" presId="urn:microsoft.com/office/officeart/2005/8/layout/radial1"/>
    <dgm:cxn modelId="{9FACA371-BC57-4587-AA5E-7902F8965DC1}" type="presOf" srcId="{A65EEC6C-ED6D-4F7D-94BA-241CD575CE9F}" destId="{5481E77E-6CC8-4088-BBEB-5E4BDFF93625}" srcOrd="0" destOrd="0" presId="urn:microsoft.com/office/officeart/2005/8/layout/radial1"/>
    <dgm:cxn modelId="{AA7EC2AB-D4A5-4599-B31C-E2BD578B4280}" srcId="{CB9F4601-AFF3-4F83-B204-C0FE8C680933}" destId="{329A740F-B5BC-42DF-A597-B1A0C5B28710}" srcOrd="3" destOrd="0" parTransId="{FCCD1C91-6AD5-4402-ABF3-83A1440D936F}" sibTransId="{282B24FA-E7CE-4564-B139-7116070541C6}"/>
    <dgm:cxn modelId="{84A207E9-3712-4A7B-8E9A-914B31681E3C}" srcId="{067A838C-CE03-48FD-8424-BE2DC3ECC7D5}" destId="{B89C6695-5FD1-43C7-A398-4D93E5CA4770}" srcOrd="1" destOrd="0" parTransId="{F11AC263-50B9-4E3E-9D55-BA35C5E7F59F}" sibTransId="{203ED589-C65E-48BE-A4D8-0F226D45B8FB}"/>
    <dgm:cxn modelId="{C035681B-7216-406F-8621-F4F5501AA750}" type="presOf" srcId="{088E7D56-EF0D-4BB1-BDB5-3D2AA8D5664C}" destId="{AA265AD2-4F4A-4A27-B397-6F271462576C}" srcOrd="1" destOrd="0" presId="urn:microsoft.com/office/officeart/2005/8/layout/radial1"/>
    <dgm:cxn modelId="{479BFB23-B459-456F-B0EB-25895A33754D}" type="presOf" srcId="{EE668AF1-CC28-4CC0-99E1-D74D219A2F34}" destId="{DA8FE0EF-AB9D-47DE-9556-E36009FDCC23}" srcOrd="0" destOrd="0" presId="urn:microsoft.com/office/officeart/2005/8/layout/radial1"/>
    <dgm:cxn modelId="{C7D01201-E672-4AA0-BDDA-9F8FB0FC80A0}" srcId="{CB9F4601-AFF3-4F83-B204-C0FE8C680933}" destId="{D642D3D4-1947-4F28-9B7F-92A664991E4B}" srcOrd="5" destOrd="0" parTransId="{088E7D56-EF0D-4BB1-BDB5-3D2AA8D5664C}" sibTransId="{419F0CEA-00A3-460E-BB80-6D174FFAB488}"/>
    <dgm:cxn modelId="{B36DC1DD-7C53-4C07-A9D2-31FA0716FBBD}" type="presOf" srcId="{88552A06-49A2-434C-BF15-64DD1A1A44ED}" destId="{009885FB-C17E-444D-91D5-92FFE39EBFB7}" srcOrd="0" destOrd="0" presId="urn:microsoft.com/office/officeart/2005/8/layout/radial1"/>
    <dgm:cxn modelId="{144CAE50-C29E-4D38-825A-C0A61414D460}" type="presOf" srcId="{CB9F4601-AFF3-4F83-B204-C0FE8C680933}" destId="{3FEA1FCF-23C0-4B3A-8365-DB32F7C40009}" srcOrd="0" destOrd="0" presId="urn:microsoft.com/office/officeart/2005/8/layout/radial1"/>
    <dgm:cxn modelId="{2586093A-ACB1-4FA5-B739-DBE287A540F3}" type="presOf" srcId="{FCCD1C91-6AD5-4402-ABF3-83A1440D936F}" destId="{AA7D92ED-96C3-470B-94B0-5EEDDB19E12F}" srcOrd="0" destOrd="0" presId="urn:microsoft.com/office/officeart/2005/8/layout/radial1"/>
    <dgm:cxn modelId="{D24E9D3A-70E3-4E99-9078-3C1E15AF941E}" srcId="{CB9F4601-AFF3-4F83-B204-C0FE8C680933}" destId="{EE668AF1-CC28-4CC0-99E1-D74D219A2F34}" srcOrd="1" destOrd="0" parTransId="{A65EEC6C-ED6D-4F7D-94BA-241CD575CE9F}" sibTransId="{26FF2CC4-1C3F-45EF-A70F-6EB5294C6852}"/>
    <dgm:cxn modelId="{54B02D2B-C04D-4FD1-9247-01D37C948C2A}" type="presOf" srcId="{067A838C-CE03-48FD-8424-BE2DC3ECC7D5}" destId="{29918F94-5FA1-4824-8886-1BDB97370C21}" srcOrd="0" destOrd="0" presId="urn:microsoft.com/office/officeart/2005/8/layout/radial1"/>
    <dgm:cxn modelId="{A17F2503-3ED2-4EA0-98A3-8C89549D6025}" type="presOf" srcId="{81AB10E8-912D-439A-875E-1AD155D35A85}" destId="{5B41BEA3-96AA-463D-92A3-216880601993}" srcOrd="0" destOrd="0" presId="urn:microsoft.com/office/officeart/2005/8/layout/radial1"/>
    <dgm:cxn modelId="{16099587-5DDB-4041-A336-2FF3943C0DD9}" type="presOf" srcId="{FCCD1C91-6AD5-4402-ABF3-83A1440D936F}" destId="{0414B6EB-9E8A-48C7-AB90-CBFDC96A5527}" srcOrd="1" destOrd="0" presId="urn:microsoft.com/office/officeart/2005/8/layout/radial1"/>
    <dgm:cxn modelId="{45D5D6FE-9A13-48EC-877E-EC08C864DDB3}" type="presOf" srcId="{329A740F-B5BC-42DF-A597-B1A0C5B28710}" destId="{B1B8C989-82CE-45DB-9DBD-381AC21CC2EA}" srcOrd="0" destOrd="0" presId="urn:microsoft.com/office/officeart/2005/8/layout/radial1"/>
    <dgm:cxn modelId="{7EF56A07-808D-4381-932B-075B90E6D41D}" srcId="{CB9F4601-AFF3-4F83-B204-C0FE8C680933}" destId="{88552A06-49A2-434C-BF15-64DD1A1A44ED}" srcOrd="4" destOrd="0" parTransId="{8D5B4D92-8744-4792-8B03-3EF755198BC9}" sibTransId="{F5B08A14-9F5A-4D81-9088-95825D6B466A}"/>
    <dgm:cxn modelId="{7ACB73A9-5BEC-4CAF-ACEB-3E6A9E9A77A1}" srcId="{CB9F4601-AFF3-4F83-B204-C0FE8C680933}" destId="{FADA10B6-BA54-4D50-833F-3A61F4BAB29B}" srcOrd="0" destOrd="0" parTransId="{C6587822-8CD6-4D7F-855B-6CA0F1D06AF7}" sibTransId="{2B823476-B9B2-4B5C-B302-CE875D3A5051}"/>
    <dgm:cxn modelId="{7B4CB050-4D50-45EC-9003-C0E16C3C0A09}" type="presOf" srcId="{A65EEC6C-ED6D-4F7D-94BA-241CD575CE9F}" destId="{60D295E6-454D-4896-906A-9992CE07C2E1}" srcOrd="1" destOrd="0" presId="urn:microsoft.com/office/officeart/2005/8/layout/radial1"/>
    <dgm:cxn modelId="{491C1B1B-1BAB-4E70-A7E1-806F44F43931}" type="presOf" srcId="{088E7D56-EF0D-4BB1-BDB5-3D2AA8D5664C}" destId="{38F8B301-BAE8-47CE-A0BD-6B03C69280B2}" srcOrd="0" destOrd="0" presId="urn:microsoft.com/office/officeart/2005/8/layout/radial1"/>
    <dgm:cxn modelId="{EF9BB9C2-9734-4CAC-94F9-D7D0F2B3C062}" srcId="{CB9F4601-AFF3-4F83-B204-C0FE8C680933}" destId="{81AB10E8-912D-439A-875E-1AD155D35A85}" srcOrd="2" destOrd="0" parTransId="{13A84D6A-9300-4F6C-B68E-B624A6A04547}" sibTransId="{168A2FE7-1365-42AF-AFCB-AEA3C4CFA8BF}"/>
    <dgm:cxn modelId="{FF7C033A-EDA9-4651-BAA4-C1C2ABE81AE0}" type="presOf" srcId="{C6587822-8CD6-4D7F-855B-6CA0F1D06AF7}" destId="{EE5BC122-F6FD-4E32-93C1-32354F19B5CD}" srcOrd="1" destOrd="0" presId="urn:microsoft.com/office/officeart/2005/8/layout/radial1"/>
    <dgm:cxn modelId="{77C7BFD8-E38A-446D-AFA4-38C0EFD47314}" type="presOf" srcId="{8D5B4D92-8744-4792-8B03-3EF755198BC9}" destId="{F48C5CC9-C26D-4977-A4F3-D8AC3B1E78DA}" srcOrd="1" destOrd="0" presId="urn:microsoft.com/office/officeart/2005/8/layout/radial1"/>
    <dgm:cxn modelId="{E06E99FB-3224-4A26-B081-FB38B7D46564}" type="presOf" srcId="{D642D3D4-1947-4F28-9B7F-92A664991E4B}" destId="{0804236C-5D56-4AD0-9311-23198EC9533D}" srcOrd="0" destOrd="0" presId="urn:microsoft.com/office/officeart/2005/8/layout/radial1"/>
    <dgm:cxn modelId="{B0F1C844-BF9B-4B74-ADB8-A7A065FC7192}" type="presParOf" srcId="{29918F94-5FA1-4824-8886-1BDB97370C21}" destId="{3FEA1FCF-23C0-4B3A-8365-DB32F7C40009}" srcOrd="0" destOrd="0" presId="urn:microsoft.com/office/officeart/2005/8/layout/radial1"/>
    <dgm:cxn modelId="{EC0C0C0D-F587-4B46-9453-247E62C43576}" type="presParOf" srcId="{29918F94-5FA1-4824-8886-1BDB97370C21}" destId="{7540ABB1-D351-4F59-95D3-92ABFDF20C25}" srcOrd="1" destOrd="0" presId="urn:microsoft.com/office/officeart/2005/8/layout/radial1"/>
    <dgm:cxn modelId="{7C96AA0A-1054-4D03-B8A2-EA4FF55D2205}" type="presParOf" srcId="{7540ABB1-D351-4F59-95D3-92ABFDF20C25}" destId="{EE5BC122-F6FD-4E32-93C1-32354F19B5CD}" srcOrd="0" destOrd="0" presId="urn:microsoft.com/office/officeart/2005/8/layout/radial1"/>
    <dgm:cxn modelId="{BAE42511-60F5-4FEC-AD8C-26B22C1ED463}" type="presParOf" srcId="{29918F94-5FA1-4824-8886-1BDB97370C21}" destId="{61874F0F-B7F2-488A-9996-3C82117E4268}" srcOrd="2" destOrd="0" presId="urn:microsoft.com/office/officeart/2005/8/layout/radial1"/>
    <dgm:cxn modelId="{417567A8-2006-44F5-972D-5FB6FD6C6B53}" type="presParOf" srcId="{29918F94-5FA1-4824-8886-1BDB97370C21}" destId="{5481E77E-6CC8-4088-BBEB-5E4BDFF93625}" srcOrd="3" destOrd="0" presId="urn:microsoft.com/office/officeart/2005/8/layout/radial1"/>
    <dgm:cxn modelId="{F8324F88-5CCC-4F92-9011-EDF4AAE76ECD}" type="presParOf" srcId="{5481E77E-6CC8-4088-BBEB-5E4BDFF93625}" destId="{60D295E6-454D-4896-906A-9992CE07C2E1}" srcOrd="0" destOrd="0" presId="urn:microsoft.com/office/officeart/2005/8/layout/radial1"/>
    <dgm:cxn modelId="{ACFD6974-4644-4248-A819-7B36356E78A3}" type="presParOf" srcId="{29918F94-5FA1-4824-8886-1BDB97370C21}" destId="{DA8FE0EF-AB9D-47DE-9556-E36009FDCC23}" srcOrd="4" destOrd="0" presId="urn:microsoft.com/office/officeart/2005/8/layout/radial1"/>
    <dgm:cxn modelId="{1A303004-7965-4281-863F-736991342FBF}" type="presParOf" srcId="{29918F94-5FA1-4824-8886-1BDB97370C21}" destId="{51933AEA-6D0C-45EA-9FD7-84D365B9F0FA}" srcOrd="5" destOrd="0" presId="urn:microsoft.com/office/officeart/2005/8/layout/radial1"/>
    <dgm:cxn modelId="{09F4C29D-ABA8-49F0-9BD6-7A9DE264FE62}" type="presParOf" srcId="{51933AEA-6D0C-45EA-9FD7-84D365B9F0FA}" destId="{52F812BC-8383-49ED-AB5D-A17D6D20CD1E}" srcOrd="0" destOrd="0" presId="urn:microsoft.com/office/officeart/2005/8/layout/radial1"/>
    <dgm:cxn modelId="{B7FE4017-A476-4832-8336-A64452BD5E17}" type="presParOf" srcId="{29918F94-5FA1-4824-8886-1BDB97370C21}" destId="{5B41BEA3-96AA-463D-92A3-216880601993}" srcOrd="6" destOrd="0" presId="urn:microsoft.com/office/officeart/2005/8/layout/radial1"/>
    <dgm:cxn modelId="{959C0BB8-5DF7-43FC-9C06-37E1AA62731D}" type="presParOf" srcId="{29918F94-5FA1-4824-8886-1BDB97370C21}" destId="{AA7D92ED-96C3-470B-94B0-5EEDDB19E12F}" srcOrd="7" destOrd="0" presId="urn:microsoft.com/office/officeart/2005/8/layout/radial1"/>
    <dgm:cxn modelId="{B3FE879E-F258-4DBA-B544-79361CCC3213}" type="presParOf" srcId="{AA7D92ED-96C3-470B-94B0-5EEDDB19E12F}" destId="{0414B6EB-9E8A-48C7-AB90-CBFDC96A5527}" srcOrd="0" destOrd="0" presId="urn:microsoft.com/office/officeart/2005/8/layout/radial1"/>
    <dgm:cxn modelId="{FC9EBF74-9EB8-4C10-84BB-950300AF6E6F}" type="presParOf" srcId="{29918F94-5FA1-4824-8886-1BDB97370C21}" destId="{B1B8C989-82CE-45DB-9DBD-381AC21CC2EA}" srcOrd="8" destOrd="0" presId="urn:microsoft.com/office/officeart/2005/8/layout/radial1"/>
    <dgm:cxn modelId="{FF414045-FD0D-4EC7-AE2D-B079B6CB7626}" type="presParOf" srcId="{29918F94-5FA1-4824-8886-1BDB97370C21}" destId="{22937413-57AF-4A28-8BBF-0A01A4B2A3F7}" srcOrd="9" destOrd="0" presId="urn:microsoft.com/office/officeart/2005/8/layout/radial1"/>
    <dgm:cxn modelId="{0AAD527E-5597-4A0D-AAAE-5CAD80C16888}" type="presParOf" srcId="{22937413-57AF-4A28-8BBF-0A01A4B2A3F7}" destId="{F48C5CC9-C26D-4977-A4F3-D8AC3B1E78DA}" srcOrd="0" destOrd="0" presId="urn:microsoft.com/office/officeart/2005/8/layout/radial1"/>
    <dgm:cxn modelId="{6030566C-1658-4426-892E-9083328149E4}" type="presParOf" srcId="{29918F94-5FA1-4824-8886-1BDB97370C21}" destId="{009885FB-C17E-444D-91D5-92FFE39EBFB7}" srcOrd="10" destOrd="0" presId="urn:microsoft.com/office/officeart/2005/8/layout/radial1"/>
    <dgm:cxn modelId="{6B6FB963-15EC-4868-AFEB-3D0A3196A54C}" type="presParOf" srcId="{29918F94-5FA1-4824-8886-1BDB97370C21}" destId="{38F8B301-BAE8-47CE-A0BD-6B03C69280B2}" srcOrd="11" destOrd="0" presId="urn:microsoft.com/office/officeart/2005/8/layout/radial1"/>
    <dgm:cxn modelId="{52967D1C-46B9-433A-A569-925CF1DBFC32}" type="presParOf" srcId="{38F8B301-BAE8-47CE-A0BD-6B03C69280B2}" destId="{AA265AD2-4F4A-4A27-B397-6F271462576C}" srcOrd="0" destOrd="0" presId="urn:microsoft.com/office/officeart/2005/8/layout/radial1"/>
    <dgm:cxn modelId="{F65DC618-1DB2-4821-8E4A-21DE5C87FB35}" type="presParOf" srcId="{29918F94-5FA1-4824-8886-1BDB97370C21}" destId="{0804236C-5D56-4AD0-9311-23198EC9533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723BD-03DD-4AD5-B2E4-6EAFF424413C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7AF04-919A-4A80-9620-D26698811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7AF04-919A-4A80-9620-D266988116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dhwanhasan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tala-lily-vi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4582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7620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90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0454" t="15625" r="29722" b="12500"/>
          <a:stretch>
            <a:fillRect/>
          </a:stretch>
        </p:blipFill>
        <p:spPr bwMode="auto">
          <a:xfrm>
            <a:off x="1066800" y="301438"/>
            <a:ext cx="6934200" cy="626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5515"/>
            <a:ext cx="4267200" cy="3241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3434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প্রাকৃতিক সম্পদঃ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যে সম্পদ প্রকৃতিতে পাওয়া যায় এবং প্রকৃতি নিয়ন্ত্রণ করে তাকে প্রাকৃতিক সম্পদ বলে ।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_of_Dh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47625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3528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মানবসৃষ্ট সম্পদঃ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যে সম্পদ প্রাকৃতিক সম্পদ থেকে তৈরি হয় এবং মানুষ নিয়ন্ত্রণ করে তাকে মানবসৃষ্ট সম্পদ বলে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400" y="762000"/>
          <a:ext cx="7467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4114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পানি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1242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প্রাকৃতিক সম্পদ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গাছ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3FEA1FCF-23C0-4B3A-8365-DB32F7C40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graphicEl>
                                              <a:dgm id="{3FEA1FCF-23C0-4B3A-8365-DB32F7C4000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7540ABB1-D351-4F59-95D3-92ABFDF20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graphicEl>
                                              <a:dgm id="{7540ABB1-D351-4F59-95D3-92ABFDF20C2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graphicEl>
                                              <a:dgm id="{61874F0F-B7F2-488A-9996-3C82117E4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graphicEl>
                                              <a:dgm id="{61874F0F-B7F2-488A-9996-3C82117E426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graphicEl>
                                              <a:dgm id="{5481E77E-6CC8-4088-BBEB-5E4BDFF93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graphicEl>
                                              <a:dgm id="{5481E77E-6CC8-4088-BBEB-5E4BDFF9362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>
                                            <p:graphicEl>
                                              <a:dgm id="{DA8FE0EF-AB9D-47DE-9556-E36009FDC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>
                                            <p:graphicEl>
                                              <a:dgm id="{DA8FE0EF-AB9D-47DE-9556-E36009FDCC2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>
                                            <p:graphicEl>
                                              <a:dgm id="{51933AEA-6D0C-45EA-9FD7-84D365B9F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>
                                            <p:graphicEl>
                                              <a:dgm id="{51933AEA-6D0C-45EA-9FD7-84D365B9F0F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>
                                            <p:graphicEl>
                                              <a:dgm id="{5B41BEA3-96AA-463D-92A3-21688060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>
                                            <p:graphicEl>
                                              <a:dgm id="{5B41BEA3-96AA-463D-92A3-21688060199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>
                                            <p:graphicEl>
                                              <a:dgm id="{AA7D92ED-96C3-470B-94B0-5EEDDB19E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>
                                            <p:graphicEl>
                                              <a:dgm id="{AA7D92ED-96C3-470B-94B0-5EEDDB19E12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>
                                            <p:graphicEl>
                                              <a:dgm id="{B1B8C989-82CE-45DB-9DBD-381AC21CC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>
                                            <p:graphicEl>
                                              <a:dgm id="{B1B8C989-82CE-45DB-9DBD-381AC21CC2E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>
                                            <p:graphicEl>
                                              <a:dgm id="{22937413-57AF-4A28-8BBF-0A01A4B2A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>
                                            <p:graphicEl>
                                              <a:dgm id="{22937413-57AF-4A28-8BBF-0A01A4B2A3F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009885FB-C17E-444D-91D5-92FFE39EB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>
                                            <p:graphicEl>
                                              <a:dgm id="{009885FB-C17E-444D-91D5-92FFE39EBFB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38F8B301-BAE8-47CE-A0BD-6B03C6928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>
                                            <p:graphicEl>
                                              <a:dgm id="{38F8B301-BAE8-47CE-A0BD-6B03C69280B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>
                                            <p:graphicEl>
                                              <a:dgm id="{0804236C-5D56-4AD0-9311-23198EC95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>
                                            <p:graphicEl>
                                              <a:dgm id="{0804236C-5D56-4AD0-9311-23198EC9533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9015" t="9375" r="37372" b="50322"/>
          <a:stretch>
            <a:fillRect/>
          </a:stretch>
        </p:blipFill>
        <p:spPr bwMode="auto">
          <a:xfrm>
            <a:off x="609600" y="1371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304800"/>
            <a:ext cx="31242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rgbClr val="00B0F0"/>
                </a:solidFill>
              </a:rPr>
              <a:t>একক কাজ</a:t>
            </a:r>
            <a:endParaRPr lang="en-US" sz="5400" b="1" u="sng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1242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4196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60960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1040" t="52253" r="38751" b="32292"/>
          <a:stretch>
            <a:fillRect/>
          </a:stretch>
        </p:blipFill>
        <p:spPr bwMode="auto">
          <a:xfrm>
            <a:off x="2362200" y="3276600"/>
            <a:ext cx="62880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95600" y="457200"/>
            <a:ext cx="3276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chemeClr val="accent5">
                    <a:lumMod val="50000"/>
                  </a:schemeClr>
                </a:solidFill>
              </a:rPr>
              <a:t>দলীয় কাজ</a:t>
            </a:r>
            <a:endParaRPr lang="en-US" sz="6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1447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দল-১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962400"/>
            <a:ext cx="1447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দল-২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648200"/>
            <a:ext cx="1447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দল-৩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1447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দল-৪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867400"/>
            <a:ext cx="1447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দল-৫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057400"/>
            <a:ext cx="7696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৫ জনের দলে ভাগ হয়ে খাতায় ১ টি প্রশ্নের উত্তর লিখঃ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609600"/>
            <a:ext cx="2133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পূর্ণমানঃ ৫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85800"/>
            <a:ext cx="2133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সময়ঃ ৫ মিনিট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772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/>
              <a:t>বাড়ীর জন্য অনুশীলনঃ</a:t>
            </a:r>
          </a:p>
          <a:p>
            <a:pPr>
              <a:buFont typeface="Wingdings" pitchFamily="2" charset="2"/>
              <a:buChar char="q"/>
            </a:pPr>
            <a:r>
              <a:rPr lang="bn-IN" sz="4400" dirty="0" smtClean="0"/>
              <a:t> তুমি তোমার বাড়িতে থাকা ২ টি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প্রাকৃতিক সম্পদ ও মানবসৃষ্ট সম্পদ</a:t>
            </a:r>
            <a:r>
              <a:rPr lang="bn-IN" sz="4400" dirty="0" smtClean="0"/>
              <a:t> এর তালিকা তৈরী করবে ।</a:t>
            </a:r>
          </a:p>
          <a:p>
            <a:endParaRPr lang="bn-IN" sz="4400" dirty="0" smtClean="0"/>
          </a:p>
          <a:p>
            <a:pPr>
              <a:buFont typeface="Wingdings" pitchFamily="2" charset="2"/>
              <a:buChar char="q"/>
            </a:pPr>
            <a:r>
              <a:rPr lang="bn-IN" sz="4400" dirty="0" smtClean="0"/>
              <a:t> তোমার তালিকাভুক্ত ২ টি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প্রাকৃতিক সম্পদ ও মানবসৃষ্ট সম্পদ এর যথাযথ ব্যাবহার তুমি কীভাবে </a:t>
            </a:r>
            <a:r>
              <a:rPr lang="bn-IN" sz="4400" dirty="0" smtClean="0"/>
              <a:t>করবে তা ৫ বাক্যে</a:t>
            </a:r>
          </a:p>
          <a:p>
            <a:r>
              <a:rPr lang="bn-IN" sz="4400" dirty="0" smtClean="0"/>
              <a:t>লিখবে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460105" cy="586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FF00"/>
                </a:solidFill>
              </a:rPr>
              <a:t>সবাইকে 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1"/>
            <a:ext cx="8458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6000" i="1" u="sng" dirty="0" smtClean="0">
                <a:latin typeface="NikoshBAN" pitchFamily="2" charset="0"/>
                <a:cs typeface="NikoshBAN" pitchFamily="2" charset="0"/>
              </a:rPr>
              <a:t>শিক্ষকের নামঃ</a:t>
            </a:r>
            <a:r>
              <a:rPr lang="en-US" sz="6000" i="1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রেদওয়ান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মোবাইলঃ ০১৯১৬২৯৯৬৮৭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rId2"/>
              </a:rPr>
              <a:t>radhwanhasan@gmail.com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i="1" u="sng" dirty="0" smtClean="0">
                <a:latin typeface="NikoshBAN" pitchFamily="2" charset="0"/>
                <a:cs typeface="NikoshBAN" pitchFamily="2" charset="0"/>
              </a:rPr>
              <a:t>পদবিঃ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i="1" u="sng" dirty="0" smtClean="0">
                <a:latin typeface="NikoshBAN" pitchFamily="2" charset="0"/>
                <a:cs typeface="NikoshBAN" pitchFamily="2" charset="0"/>
              </a:rPr>
              <a:t>বিদ্যালয়ের নামঃ</a:t>
            </a:r>
            <a:endParaRPr lang="en-US" sz="3600" i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মরকুন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মরকুন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, টঙ্গী, গাজীপুর</a:t>
            </a: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dhwan 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371600"/>
            <a:ext cx="2017776" cy="25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85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IN" sz="40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শ্রেণিঃ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৫ম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পাঠের 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প্রাকৃতিক সম্পদ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৫। পাঠের অংশঃ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ক. আমাদের সম্পদ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খ. প্রাকৃতিক সম্পদের যথাযথ ব্যাবহার </a:t>
            </a:r>
          </a:p>
        </p:txBody>
      </p:sp>
    </p:spTree>
    <p:extLst>
      <p:ext uri="{BB962C8B-B14F-4D97-AF65-F5344CB8AC3E}">
        <p14:creationId xmlns:p14="http://schemas.microsoft.com/office/powerpoint/2010/main" val="176157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১৭.১.১ প্রাকৃতিক ও কৃত্রিম সম্পদের গুরুত্ব ও সীমাবদ্ধতা বর্ণনা  করতে পারবে ।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১৭.১.২ প্রাকৃতিক সম্পদের পরিকল্পিত ব্যাবহার বর্ণনা 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60912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ছবিতে কি কি দেখতে পাচ্ছ ?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ছবির উপাদানগুলো কী ধরণের সম্পদ ? 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rtoon-natural-landscape-vector-backgrounds-28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3962400" cy="388620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"/>
            <a:ext cx="4191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6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natural-landscape-vector-backgrounds-28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96279"/>
            <a:ext cx="8153399" cy="56994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9144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6000" dirty="0" smtClean="0"/>
          </a:p>
          <a:p>
            <a:pPr algn="ctr"/>
            <a:endParaRPr lang="bn-IN" sz="6000" dirty="0" smtClean="0"/>
          </a:p>
          <a:p>
            <a:pPr algn="ctr"/>
            <a:endParaRPr lang="bn-IN" sz="6000" dirty="0" smtClean="0"/>
          </a:p>
          <a:p>
            <a:pPr algn="ctr"/>
            <a:endParaRPr lang="bn-IN" sz="6000" dirty="0" smtClean="0"/>
          </a:p>
          <a:p>
            <a:pPr algn="ctr"/>
            <a:endParaRPr lang="bn-IN" sz="6000" dirty="0" smtClean="0"/>
          </a:p>
          <a:p>
            <a:pPr algn="ctr"/>
            <a:endParaRPr lang="bn-IN" sz="6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   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প্রাকৃতিক সম্পদ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চলো একটি ভিডিও দেখি.........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al.jpg"/>
          <p:cNvPicPr>
            <a:picLocks noChangeAspect="1"/>
          </p:cNvPicPr>
          <p:nvPr/>
        </p:nvPicPr>
        <p:blipFill>
          <a:blip r:embed="rId2"/>
          <a:srcRect t="8412"/>
          <a:stretch>
            <a:fillRect/>
          </a:stretch>
        </p:blipFill>
        <p:spPr>
          <a:xfrm>
            <a:off x="1066800" y="457200"/>
            <a:ext cx="71628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5410200"/>
            <a:ext cx="44230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প্রাকৃতিক সম্পদ </a:t>
            </a:r>
            <a:endParaRPr lang="en-U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0454" t="10417" r="30893" b="6250"/>
          <a:stretch>
            <a:fillRect/>
          </a:stretch>
        </p:blipFill>
        <p:spPr bwMode="auto">
          <a:xfrm>
            <a:off x="838200" y="7620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544</TotalTime>
  <Words>224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NikoshBAN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বাংগালগাঁও সপ্রাবি</dc:creator>
  <cp:lastModifiedBy>User</cp:lastModifiedBy>
  <cp:revision>94</cp:revision>
  <dcterms:created xsi:type="dcterms:W3CDTF">2006-08-16T00:00:00Z</dcterms:created>
  <dcterms:modified xsi:type="dcterms:W3CDTF">2020-09-10T14:04:22Z</dcterms:modified>
</cp:coreProperties>
</file>