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6" r:id="rId8"/>
    <p:sldId id="269" r:id="rId9"/>
    <p:sldId id="275" r:id="rId10"/>
    <p:sldId id="276" r:id="rId11"/>
    <p:sldId id="277" r:id="rId12"/>
    <p:sldId id="270" r:id="rId13"/>
    <p:sldId id="279" r:id="rId14"/>
    <p:sldId id="261" r:id="rId15"/>
    <p:sldId id="268" r:id="rId16"/>
    <p:sldId id="26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849" autoAdjust="0"/>
  </p:normalViewPr>
  <p:slideViewPr>
    <p:cSldViewPr>
      <p:cViewPr>
        <p:scale>
          <a:sx n="90" d="100"/>
          <a:sy n="90" d="100"/>
        </p:scale>
        <p:origin x="-224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12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200"/>
            <a:ext cx="9144000" cy="6781800"/>
            <a:chOff x="0" y="76200"/>
            <a:chExt cx="9144000" cy="6781800"/>
          </a:xfrm>
        </p:grpSpPr>
        <p:pic>
          <p:nvPicPr>
            <p:cNvPr id="3" name="Picture 2" descr="pexels-photo-277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27200"/>
              <a:ext cx="9144000" cy="5130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3400" y="76200"/>
              <a:ext cx="8229600" cy="15696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9600" b="1" dirty="0">
                  <a:solidFill>
                    <a:srgbClr val="B50B95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-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4196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nose_PNG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"/>
            <a:ext cx="41910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096000" y="2438400"/>
            <a:ext cx="1828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1905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  <p:pic>
        <p:nvPicPr>
          <p:cNvPr id="7" name="Picture 6" descr="E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505200"/>
            <a:ext cx="44196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733800" y="5867400"/>
            <a:ext cx="1752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C\Desktop\Narayan ict\picture\download (4).jpg"/>
          <p:cNvPicPr>
            <a:picLocks noChangeAspect="1" noChangeArrowheads="1"/>
          </p:cNvPicPr>
          <p:nvPr/>
        </p:nvPicPr>
        <p:blipFill>
          <a:blip r:embed="rId2"/>
          <a:srcRect l="11111" r="19444" b="3141"/>
          <a:stretch>
            <a:fillRect/>
          </a:stretch>
        </p:blipFill>
        <p:spPr bwMode="auto">
          <a:xfrm>
            <a:off x="2590800" y="3429000"/>
            <a:ext cx="3886200" cy="236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C:\Users\STC\Desktop\Narayan ict\picture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"/>
            <a:ext cx="43434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5" descr="C:\Users\STC\Desktop\Narayan ict\picture\Extremity-upper-han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42672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524000" y="2362200"/>
            <a:ext cx="1905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362200"/>
            <a:ext cx="2286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Finger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676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8839200" cy="1446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6324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Open page no.-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7848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Follow the teacher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9342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8610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Set of distribution card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46068"/>
            <a:ext cx="8763000" cy="58785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 :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ask  question  each other to show  different parts of the body. 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3058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Showing  different parts of the body –</a:t>
            </a:r>
          </a:p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1.What is this?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"/>
            <a:ext cx="50292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Evaluation: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7056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 work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1534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 name of the parts of  the body 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76200"/>
            <a:ext cx="8839200" cy="6705600"/>
            <a:chOff x="152400" y="76200"/>
            <a:chExt cx="8839200" cy="6705600"/>
          </a:xfrm>
        </p:grpSpPr>
        <p:pic>
          <p:nvPicPr>
            <p:cNvPr id="18" name="Picture 17" descr="089e13fd042a1e976ccf145bdaf58654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76200"/>
              <a:ext cx="8839200" cy="6705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600" y="95071"/>
              <a:ext cx="7239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Thanks to all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34212"/>
            <a:ext cx="8610600" cy="6127369"/>
            <a:chOff x="304800" y="235672"/>
            <a:chExt cx="8610600" cy="4862603"/>
          </a:xfrm>
        </p:grpSpPr>
        <p:sp>
          <p:nvSpPr>
            <p:cNvPr id="3" name="Rectangle 2"/>
            <p:cNvSpPr/>
            <p:nvPr/>
          </p:nvSpPr>
          <p:spPr>
            <a:xfrm>
              <a:off x="304800" y="235672"/>
              <a:ext cx="8587576" cy="8792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04800" y="1361287"/>
              <a:ext cx="8610600" cy="37369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smtClean="0"/>
                <a:t>Md. </a:t>
              </a:r>
              <a:r>
                <a:rPr lang="en-US" sz="4400" b="1" dirty="0" err="1" smtClean="0"/>
                <a:t>Hasnain</a:t>
              </a:r>
              <a:endParaRPr lang="en-US" sz="4400" b="1" dirty="0" smtClean="0"/>
            </a:p>
            <a:p>
              <a:pPr algn="ctr"/>
              <a:r>
                <a:rPr lang="en-US" sz="4000" b="1" dirty="0" err="1" smtClean="0"/>
                <a:t>Ibtedaie</a:t>
              </a:r>
              <a:r>
                <a:rPr lang="en-US" sz="4000" b="1" dirty="0" smtClean="0"/>
                <a:t> Head teacher</a:t>
              </a:r>
            </a:p>
            <a:p>
              <a:pPr algn="ctr"/>
              <a:r>
                <a:rPr lang="en-US" sz="3600" b="1" dirty="0" err="1" smtClean="0"/>
                <a:t>Dakhin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Koralmara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Hossainia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Swatantra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Ibtedaie</a:t>
              </a:r>
              <a:r>
                <a:rPr lang="en-US" sz="3600" b="1" dirty="0" smtClean="0"/>
                <a:t> </a:t>
              </a:r>
              <a:r>
                <a:rPr lang="en-US" sz="3600" b="1" dirty="0" err="1" smtClean="0"/>
                <a:t>Madrasa</a:t>
              </a:r>
              <a:r>
                <a:rPr lang="en-US" sz="3600" b="1" dirty="0" smtClean="0"/>
                <a:t>.</a:t>
              </a:r>
            </a:p>
            <a:p>
              <a:pPr algn="ctr"/>
              <a:r>
                <a:rPr lang="en-US" sz="3600" b="1" dirty="0" err="1" smtClean="0"/>
                <a:t>Tazumuddin</a:t>
              </a:r>
              <a:r>
                <a:rPr lang="en-US" sz="3600" b="1" dirty="0" smtClean="0"/>
                <a:t>, </a:t>
              </a:r>
              <a:r>
                <a:rPr lang="en-US" sz="3600" b="1" dirty="0" err="1" smtClean="0"/>
                <a:t>Bhola</a:t>
              </a:r>
              <a:endParaRPr lang="en-US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Mobile-01764514098.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Mail-hasnainhung508@gmail.com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1323474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366891"/>
            <a:ext cx="8686800" cy="6186309"/>
            <a:chOff x="228600" y="366891"/>
            <a:chExt cx="8686800" cy="6186309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366891"/>
              <a:ext cx="8686800" cy="61863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Sub:English</a:t>
              </a:r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</a:t>
              </a:r>
              <a:r>
                <a:rPr lang="en-US" sz="6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Class:Two</a:t>
              </a:r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Unit </a:t>
              </a:r>
              <a:r>
                <a:rPr lang="en-US" sz="6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:12</a:t>
              </a:r>
              <a:endPara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Lesson:4-6</a:t>
              </a:r>
            </a:p>
            <a:p>
              <a:endPara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6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Title:Parts</a:t>
              </a:r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of the body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1000" y="4545847"/>
              <a:ext cx="6400800" cy="940553"/>
              <a:chOff x="457200" y="3571667"/>
              <a:chExt cx="6400800" cy="860845"/>
            </a:xfrm>
          </p:grpSpPr>
          <p:pic>
            <p:nvPicPr>
              <p:cNvPr id="4" name="Picture 3" descr="vlcsnap-2017-07-06-22h28m49s204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595603"/>
                <a:ext cx="911770" cy="836908"/>
              </a:xfrm>
              <a:prstGeom prst="rect">
                <a:avLst/>
              </a:prstGeom>
            </p:spPr>
          </p:pic>
          <p:pic>
            <p:nvPicPr>
              <p:cNvPr id="6" name="Picture 5" descr="vlcsnap-2017-07-06-22h29m24s4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33800" y="3595604"/>
                <a:ext cx="914400" cy="836908"/>
              </a:xfrm>
              <a:prstGeom prst="rect">
                <a:avLst/>
              </a:prstGeom>
            </p:spPr>
          </p:pic>
          <p:pic>
            <p:nvPicPr>
              <p:cNvPr id="7" name="Picture 6" descr="vlcsnap-2017-07-06-22h30m26s148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" y="3595604"/>
                <a:ext cx="914400" cy="836908"/>
              </a:xfrm>
              <a:prstGeom prst="rect">
                <a:avLst/>
              </a:prstGeom>
            </p:spPr>
          </p:pic>
          <p:pic>
            <p:nvPicPr>
              <p:cNvPr id="8" name="Picture 7" descr="vlcsnap-2017-07-06-22h30m29s18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90800" y="3571667"/>
                <a:ext cx="914400" cy="860845"/>
              </a:xfrm>
              <a:prstGeom prst="rect">
                <a:avLst/>
              </a:prstGeom>
            </p:spPr>
          </p:pic>
          <p:pic>
            <p:nvPicPr>
              <p:cNvPr id="9" name="Picture 8" descr="vlcsnap-2017-07-06-22h28m51s225.png"/>
              <p:cNvPicPr>
                <a:picLocks noChangeAspect="1"/>
              </p:cNvPicPr>
              <p:nvPr/>
            </p:nvPicPr>
            <p:blipFill>
              <a:blip r:embed="rId6"/>
              <a:srcRect l="79167" t="42593" r="7500" b="35185"/>
              <a:stretch>
                <a:fillRect/>
              </a:stretch>
            </p:blipFill>
            <p:spPr>
              <a:xfrm>
                <a:off x="5943600" y="3595604"/>
                <a:ext cx="914400" cy="836908"/>
              </a:xfrm>
              <a:prstGeom prst="rect">
                <a:avLst/>
              </a:prstGeom>
            </p:spPr>
          </p:pic>
          <p:pic>
            <p:nvPicPr>
              <p:cNvPr id="10" name="Picture 9" descr="vlcsnap-2017-07-06-22h30m27s162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00600" y="3613684"/>
                <a:ext cx="914400" cy="818828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F:\Only For IT\Desktop\Ibtedaie class 5\English for today-2 com opt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533400"/>
            <a:ext cx="3009900" cy="38496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51137"/>
            <a:ext cx="8763000" cy="6730663"/>
            <a:chOff x="152400" y="51137"/>
            <a:chExt cx="8763000" cy="6730663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1149489"/>
              <a:ext cx="8763000" cy="56323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Student will be able to –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1.1.1become familiar with English sound by listening to common English word. 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1.1.2Say simple words phase with proper sound and tress 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1.3.1 Recognize and read the name object having the final sound . </a:t>
              </a:r>
            </a:p>
            <a:p>
              <a:r>
                <a:rPr lang="en-US" sz="4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3.1.2 Write words and phrase using non-cursive small letters.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0600" y="51137"/>
              <a:ext cx="7086600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Learning outcomes: 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y parts3.jpg"/>
          <p:cNvPicPr>
            <a:picLocks noChangeAspect="1"/>
          </p:cNvPicPr>
          <p:nvPr/>
        </p:nvPicPr>
        <p:blipFill>
          <a:blip r:embed="rId2"/>
          <a:srcRect l="28333" t="5556" r="4167" b="2593"/>
          <a:stretch>
            <a:fillRect/>
          </a:stretch>
        </p:blipFill>
        <p:spPr>
          <a:xfrm>
            <a:off x="152400" y="1143000"/>
            <a:ext cx="8915400" cy="55861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219200" y="51137"/>
            <a:ext cx="6705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s-body.jpg"/>
          <p:cNvPicPr>
            <a:picLocks noChangeAspect="1"/>
          </p:cNvPicPr>
          <p:nvPr/>
        </p:nvPicPr>
        <p:blipFill>
          <a:blip r:embed="rId2"/>
          <a:srcRect b="8483"/>
          <a:stretch>
            <a:fillRect/>
          </a:stretch>
        </p:blipFill>
        <p:spPr>
          <a:xfrm>
            <a:off x="152400" y="216877"/>
            <a:ext cx="8763000" cy="64125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706469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Mouth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15869"/>
            <a:ext cx="1219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Hair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0018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638800"/>
            <a:ext cx="990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114800"/>
            <a:ext cx="1600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8200"/>
            <a:ext cx="228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9126104" y="34102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68759"/>
            <a:ext cx="67818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Parts of the body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914400"/>
            <a:ext cx="990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163669"/>
            <a:ext cx="1600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24016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43200" y="1373188"/>
            <a:ext cx="1371600" cy="684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1676400"/>
            <a:ext cx="1676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 rot="10800000" flipV="1">
            <a:off x="5029200" y="1237566"/>
            <a:ext cx="1371600" cy="362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781300" y="1866900"/>
            <a:ext cx="17526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648200" y="1905000"/>
            <a:ext cx="16764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3"/>
          </p:cNvCxnSpPr>
          <p:nvPr/>
        </p:nvCxnSpPr>
        <p:spPr>
          <a:xfrm flipV="1">
            <a:off x="2667000" y="3733800"/>
            <a:ext cx="1066800" cy="5912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5486400" y="4419600"/>
            <a:ext cx="914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4953000" y="60198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1676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4724400" y="1600200"/>
            <a:ext cx="1447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5400" y="990600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667000" y="121920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9200" y="111204"/>
            <a:ext cx="67056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TC\Desktop\Narayan ict\picture\download (4).jpg"/>
          <p:cNvPicPr>
            <a:picLocks noChangeAspect="1" noChangeArrowheads="1"/>
          </p:cNvPicPr>
          <p:nvPr/>
        </p:nvPicPr>
        <p:blipFill>
          <a:blip r:embed="rId2"/>
          <a:srcRect l="11111" r="19444" b="3141"/>
          <a:stretch>
            <a:fillRect/>
          </a:stretch>
        </p:blipFill>
        <p:spPr bwMode="auto">
          <a:xfrm>
            <a:off x="7391400" y="4343400"/>
            <a:ext cx="1600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STC\Desktop\Narayan ict\picture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1645159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STC\Desktop\Narayan ict\picture\Extremity-upper-han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343400"/>
            <a:ext cx="16764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 descr="iphone-e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19050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 descr="Ey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343400"/>
            <a:ext cx="1752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nose_PNG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1600200"/>
            <a:ext cx="1555195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 descr="teeth_PNG733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600200"/>
            <a:ext cx="16764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 descr="Hair.jpg"/>
          <p:cNvPicPr>
            <a:picLocks noChangeAspect="1"/>
          </p:cNvPicPr>
          <p:nvPr/>
        </p:nvPicPr>
        <p:blipFill>
          <a:blip r:embed="rId9"/>
          <a:srcRect l="47213"/>
          <a:stretch>
            <a:fillRect/>
          </a:stretch>
        </p:blipFill>
        <p:spPr>
          <a:xfrm>
            <a:off x="1981200" y="1600200"/>
            <a:ext cx="16764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 descr="Mouth.jpg"/>
          <p:cNvPicPr>
            <a:picLocks noChangeAspect="1"/>
          </p:cNvPicPr>
          <p:nvPr/>
        </p:nvPicPr>
        <p:blipFill>
          <a:blip r:embed="rId10"/>
          <a:srcRect l="25561" t="3704" r="16015" b="33333"/>
          <a:stretch>
            <a:fillRect/>
          </a:stretch>
        </p:blipFill>
        <p:spPr>
          <a:xfrm>
            <a:off x="3810000" y="1600200"/>
            <a:ext cx="18288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 descr="Body parts3.jpg"/>
          <p:cNvPicPr>
            <a:picLocks noChangeAspect="1"/>
          </p:cNvPicPr>
          <p:nvPr/>
        </p:nvPicPr>
        <p:blipFill>
          <a:blip r:embed="rId11"/>
          <a:srcRect l="61218" t="5556" r="24359" b="69385"/>
          <a:stretch>
            <a:fillRect/>
          </a:stretch>
        </p:blipFill>
        <p:spPr>
          <a:xfrm>
            <a:off x="0" y="1600200"/>
            <a:ext cx="19050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791200" y="3330714"/>
            <a:ext cx="152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Teeth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330714"/>
            <a:ext cx="1295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Hair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308628"/>
            <a:ext cx="1371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3330714"/>
            <a:ext cx="1752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0" y="3330714"/>
            <a:ext cx="1371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6073914"/>
            <a:ext cx="1676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6096000"/>
            <a:ext cx="1676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6073914"/>
            <a:ext cx="1143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6096000"/>
            <a:ext cx="121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6073914"/>
            <a:ext cx="1066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2" grpId="0" animBg="1"/>
      <p:bldP spid="21" grpId="0" animBg="1"/>
      <p:bldP spid="22" grpId="0" animBg="1"/>
      <p:bldP spid="23" grpId="0" animBg="1"/>
      <p:bldP spid="6" grpId="0" animBg="1"/>
      <p:bldP spid="8" grpId="0" animBg="1"/>
      <p:bldP spid="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dy parts3.jpg"/>
          <p:cNvPicPr>
            <a:picLocks noChangeAspect="1"/>
          </p:cNvPicPr>
          <p:nvPr/>
        </p:nvPicPr>
        <p:blipFill>
          <a:blip r:embed="rId2"/>
          <a:srcRect l="61218" t="5556" r="24359" b="69385"/>
          <a:stretch>
            <a:fillRect/>
          </a:stretch>
        </p:blipFill>
        <p:spPr>
          <a:xfrm>
            <a:off x="304800" y="1"/>
            <a:ext cx="4191000" cy="22097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371600" y="2286000"/>
            <a:ext cx="1828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  <p:pic>
        <p:nvPicPr>
          <p:cNvPr id="5" name="Picture 4" descr="Hair.jpg"/>
          <p:cNvPicPr>
            <a:picLocks noChangeAspect="1"/>
          </p:cNvPicPr>
          <p:nvPr/>
        </p:nvPicPr>
        <p:blipFill>
          <a:blip r:embed="rId3"/>
          <a:srcRect l="47213"/>
          <a:stretch>
            <a:fillRect/>
          </a:stretch>
        </p:blipFill>
        <p:spPr>
          <a:xfrm>
            <a:off x="4648200" y="0"/>
            <a:ext cx="43434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019799" y="2286000"/>
            <a:ext cx="167640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Hair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outh.jpg"/>
          <p:cNvPicPr>
            <a:picLocks noChangeAspect="1"/>
          </p:cNvPicPr>
          <p:nvPr/>
        </p:nvPicPr>
        <p:blipFill>
          <a:blip r:embed="rId4"/>
          <a:srcRect l="25561" t="3704" r="16015" b="33333"/>
          <a:stretch>
            <a:fillRect/>
          </a:stretch>
        </p:blipFill>
        <p:spPr>
          <a:xfrm>
            <a:off x="313691" y="3352800"/>
            <a:ext cx="417576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1295400" y="5782270"/>
            <a:ext cx="2209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Mouth</a:t>
            </a:r>
          </a:p>
        </p:txBody>
      </p:sp>
      <p:pic>
        <p:nvPicPr>
          <p:cNvPr id="11" name="Picture 10" descr="teeth_PNG73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429000"/>
            <a:ext cx="42672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5867400" y="5782270"/>
            <a:ext cx="1905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Teeth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190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NARAYAN SARKER</dc:creator>
  <cp:lastModifiedBy>PC</cp:lastModifiedBy>
  <cp:revision>112</cp:revision>
  <dcterms:created xsi:type="dcterms:W3CDTF">2006-08-16T00:00:00Z</dcterms:created>
  <dcterms:modified xsi:type="dcterms:W3CDTF">2020-09-10T06:02:15Z</dcterms:modified>
</cp:coreProperties>
</file>