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71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356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BE2-8405-4F79-A27E-77D2107C8234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0275-1E9E-469C-AE72-8BE7F16ECD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5107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BE2-8405-4F79-A27E-77D2107C8234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0275-1E9E-469C-AE72-8BE7F16ECD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268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BE2-8405-4F79-A27E-77D2107C8234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0275-1E9E-469C-AE72-8BE7F16ECD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896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BE2-8405-4F79-A27E-77D2107C8234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0275-1E9E-469C-AE72-8BE7F16ECD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410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BE2-8405-4F79-A27E-77D2107C8234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0275-1E9E-469C-AE72-8BE7F16ECD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402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BE2-8405-4F79-A27E-77D2107C8234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0275-1E9E-469C-AE72-8BE7F16ECD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463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BE2-8405-4F79-A27E-77D2107C8234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0275-1E9E-469C-AE72-8BE7F16ECD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12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BE2-8405-4F79-A27E-77D2107C8234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0275-1E9E-469C-AE72-8BE7F16ECD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545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BE2-8405-4F79-A27E-77D2107C8234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0275-1E9E-469C-AE72-8BE7F16ECD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228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BE2-8405-4F79-A27E-77D2107C8234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0275-1E9E-469C-AE72-8BE7F16ECD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39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BE2-8405-4F79-A27E-77D2107C8234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0275-1E9E-469C-AE72-8BE7F16ECD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372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61BE2-8405-4F79-A27E-77D2107C8234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40275-1E9E-469C-AE72-8BE7F16ECD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401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426924" y="1575581"/>
            <a:ext cx="4890663" cy="36377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solidFill>
                  <a:srgbClr val="FF0000"/>
                </a:solidFill>
              </a:rPr>
              <a:t>শুভেচ্ছা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905" y="731520"/>
            <a:ext cx="5050301" cy="5908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354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620" y="754913"/>
            <a:ext cx="3113739" cy="55749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9976" y="309492"/>
            <a:ext cx="3410434" cy="370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বাংলাদেশের</a:t>
            </a:r>
            <a:r>
              <a:rPr lang="en-US" dirty="0" smtClean="0"/>
              <a:t> </a:t>
            </a:r>
            <a:r>
              <a:rPr lang="en-US" dirty="0" err="1" smtClean="0"/>
              <a:t>বিভাগীয়</a:t>
            </a:r>
            <a:r>
              <a:rPr lang="en-US" dirty="0" smtClean="0"/>
              <a:t> </a:t>
            </a:r>
            <a:r>
              <a:rPr lang="en-US" dirty="0" err="1" smtClean="0"/>
              <a:t>মানচিত্র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981157" y="998808"/>
            <a:ext cx="970671" cy="3798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05145" y="4991690"/>
            <a:ext cx="1137869" cy="59318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74080" y="1902659"/>
            <a:ext cx="970671" cy="3798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11814" y="3186335"/>
            <a:ext cx="970671" cy="3798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47778" y="3887376"/>
            <a:ext cx="970671" cy="6705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872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495300"/>
            <a:ext cx="8168807" cy="5734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981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1250" y="839258"/>
            <a:ext cx="86680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/>
              <a:t>দলীয় কাজ</a:t>
            </a:r>
            <a:endParaRPr lang="en-US" sz="11500" dirty="0"/>
          </a:p>
        </p:txBody>
      </p:sp>
      <p:sp>
        <p:nvSpPr>
          <p:cNvPr id="8" name="TextBox 7"/>
          <p:cNvSpPr txBox="1"/>
          <p:nvPr/>
        </p:nvSpPr>
        <p:spPr>
          <a:xfrm>
            <a:off x="647700" y="2730193"/>
            <a:ext cx="107632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FF0000"/>
                </a:solidFill>
              </a:rPr>
              <a:t>দল নং ১ঃ মহাদেশ গুলোর নাম লিখ</a:t>
            </a:r>
            <a:r>
              <a:rPr lang="bn-BD" sz="6600" dirty="0">
                <a:solidFill>
                  <a:schemeClr val="accent6"/>
                </a:solidFill>
              </a:rPr>
              <a:t>। </a:t>
            </a:r>
            <a:endParaRPr lang="en-US" sz="6600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924" y="4997840"/>
            <a:ext cx="10912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</a:rPr>
              <a:t>দল নং ২ ঃ মহাসাগর গুলোর নাম লিখ।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209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176" y="183984"/>
            <a:ext cx="6935372" cy="6674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56542" y="998806"/>
            <a:ext cx="215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পাঠ্য পুস্তক পঠন</a:t>
            </a:r>
            <a:endParaRPr lang="en-US" sz="2800" dirty="0"/>
          </a:p>
        </p:txBody>
      </p:sp>
      <p:sp>
        <p:nvSpPr>
          <p:cNvPr id="4" name="Arrow: Right 3"/>
          <p:cNvSpPr/>
          <p:nvPr/>
        </p:nvSpPr>
        <p:spPr>
          <a:xfrm>
            <a:off x="3249637" y="2841674"/>
            <a:ext cx="753324" cy="484632"/>
          </a:xfrm>
          <a:prstGeom prst="rightArrow">
            <a:avLst>
              <a:gd name="adj1" fmla="val 61611"/>
              <a:gd name="adj2" fmla="val 55806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72550" y="1885950"/>
            <a:ext cx="2436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B050"/>
                </a:solidFill>
              </a:rPr>
              <a:t>বাংলাদেশ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04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8122" y="492368"/>
            <a:ext cx="8579828" cy="105068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rgbClr val="FF0000"/>
                </a:solidFill>
              </a:rPr>
              <a:t>মূল্যায়ন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2055" y="2149719"/>
            <a:ext cx="1082274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B0F0"/>
                </a:solidFill>
              </a:rPr>
              <a:t>১। বাংলাদেশ কোন মহাদেশে অবস্থিত? </a:t>
            </a:r>
          </a:p>
          <a:p>
            <a:r>
              <a:rPr lang="bn-BD" sz="5400" dirty="0">
                <a:solidFill>
                  <a:srgbClr val="00B0F0"/>
                </a:solidFill>
              </a:rPr>
              <a:t>২। পূবে কোন দুটি মহাদেশ অবস্থিত? </a:t>
            </a:r>
          </a:p>
          <a:p>
            <a:r>
              <a:rPr lang="bn-BD" sz="4800" dirty="0">
                <a:solidFill>
                  <a:srgbClr val="00B0F0"/>
                </a:solidFill>
              </a:rPr>
              <a:t>৩। বাংলাদেশ কোন মহাদেশে অবস্থিত? </a:t>
            </a:r>
          </a:p>
          <a:p>
            <a:r>
              <a:rPr lang="bn-BD" sz="5400" dirty="0">
                <a:solidFill>
                  <a:srgbClr val="00B0F0"/>
                </a:solidFill>
              </a:rPr>
              <a:t>৪। আমাদের জাতীয় পতাকার রং কী? </a:t>
            </a:r>
            <a:endParaRPr lang="en-US" sz="7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643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r: 5 Points 2"/>
          <p:cNvSpPr/>
          <p:nvPr/>
        </p:nvSpPr>
        <p:spPr>
          <a:xfrm>
            <a:off x="2092036" y="-140676"/>
            <a:ext cx="6428509" cy="342420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0000"/>
                </a:solidFill>
              </a:rPr>
              <a:t>ধন্যবাদ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268" y="3389035"/>
            <a:ext cx="4825218" cy="26376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758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2400" y="152400"/>
            <a:ext cx="9347200" cy="1905000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9200" y="2514600"/>
            <a:ext cx="10261600" cy="365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Alternate Process 3"/>
          <p:cNvSpPr/>
          <p:nvPr/>
        </p:nvSpPr>
        <p:spPr>
          <a:xfrm>
            <a:off x="1091436" y="2574985"/>
            <a:ext cx="10328979" cy="3657600"/>
          </a:xfrm>
          <a:prstGeom prst="flowChartAlternateProcess">
            <a:avLst/>
          </a:prstGeom>
          <a:solidFill>
            <a:srgbClr val="C0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শিক্ষক পরিচিতি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মোঃ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হাসনাইন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ইবতেদায়ি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প্রধান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শিক্ষক</a:t>
            </a:r>
            <a:endParaRPr lang="bn-IN" sz="3600" dirty="0" smtClean="0">
              <a:solidFill>
                <a:schemeClr val="tx1"/>
              </a:solidFill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দক্ষিন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কোড়ালমারা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হোসাইনিয়া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স্বতন্ত্র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ইবতেদায়ি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মাদ্রাসা</a:t>
            </a:r>
            <a:r>
              <a:rPr lang="bn-IN" sz="3600" dirty="0" smtClean="0">
                <a:solidFill>
                  <a:schemeClr val="tx1"/>
                </a:solidFill>
              </a:rPr>
              <a:t>।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তজুমদ্দিন</a:t>
            </a:r>
            <a:r>
              <a:rPr lang="en-US" sz="3600" dirty="0" smtClean="0">
                <a:solidFill>
                  <a:schemeClr val="tx1"/>
                </a:solidFill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</a:rPr>
              <a:t>ভোলা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4509012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977" y="2476499"/>
            <a:ext cx="6920730" cy="2621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/>
              <a:t>শ্রেণিঃ তৃতীয় ,বিষয়ঃ বাংলাদেশ ও বিশ্ব পরিচয় </a:t>
            </a:r>
          </a:p>
          <a:p>
            <a:pPr algn="ctr"/>
            <a:r>
              <a:rPr lang="bn-BD" sz="2000" dirty="0"/>
              <a:t>অধ্যায়ঃ  আট,  পরিচ্ছদঃ তিন </a:t>
            </a:r>
            <a:r>
              <a:rPr lang="bn-BD" sz="2000" dirty="0" smtClean="0"/>
              <a:t>(</a:t>
            </a:r>
            <a:r>
              <a:rPr lang="en-US" sz="2000" dirty="0" err="1" smtClean="0"/>
              <a:t>আমাদের</a:t>
            </a:r>
            <a:r>
              <a:rPr lang="bn-BD" sz="2000" dirty="0" smtClean="0"/>
              <a:t> </a:t>
            </a:r>
            <a:r>
              <a:rPr lang="bn-BD" sz="2000" dirty="0"/>
              <a:t>বাংলাদেশ কোথায় </a:t>
            </a:r>
            <a:r>
              <a:rPr lang="bn-BD" sz="2400" dirty="0"/>
              <a:t>? ) 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1311493" y="666750"/>
            <a:ext cx="8378609" cy="15121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accent5">
                    <a:lumMod val="75000"/>
                  </a:schemeClr>
                </a:solidFill>
              </a:rPr>
              <a:t>পাঠ পরিচিতি</a:t>
            </a:r>
            <a:endParaRPr lang="en-US" sz="7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F:\Only For IT\Desktop\BGS-3 com opt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3900" y="2313406"/>
            <a:ext cx="2786153" cy="3581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8258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30325" y="137160"/>
            <a:ext cx="7061981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2">
                    <a:lumMod val="25000"/>
                  </a:schemeClr>
                </a:solidFill>
              </a:rPr>
              <a:t>শিখনফল</a:t>
            </a:r>
            <a:endParaRPr lang="en-US" sz="6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Arrow: Right 3"/>
          <p:cNvSpPr/>
          <p:nvPr/>
        </p:nvSpPr>
        <p:spPr>
          <a:xfrm>
            <a:off x="147709" y="3840478"/>
            <a:ext cx="2532185" cy="17865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2">
                    <a:lumMod val="25000"/>
                  </a:schemeClr>
                </a:solidFill>
              </a:rPr>
              <a:t>১৩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5416061" y="3256670"/>
            <a:ext cx="5725550" cy="29542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FF00"/>
                </a:solidFill>
              </a:rPr>
              <a:t>বাংলাদেশ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কোন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মহাদেশে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অবস্থিত</a:t>
            </a:r>
            <a:r>
              <a:rPr lang="bn-BD" sz="4000" dirty="0">
                <a:solidFill>
                  <a:srgbClr val="FFFF00"/>
                </a:solidFill>
              </a:rPr>
              <a:t> বলতে পারবে</a:t>
            </a:r>
            <a:r>
              <a:rPr lang="bn-BD" sz="4000" dirty="0">
                <a:solidFill>
                  <a:srgbClr val="00B0F0"/>
                </a:solidFill>
              </a:rPr>
              <a:t>।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2286292" y="3256670"/>
            <a:ext cx="2799471" cy="2236763"/>
          </a:xfrm>
          <a:prstGeom prst="triangle">
            <a:avLst>
              <a:gd name="adj" fmla="val 4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rgbClr val="FF0000"/>
                </a:solidFill>
              </a:rPr>
              <a:t>  </a:t>
            </a:r>
            <a:r>
              <a:rPr lang="bn-BD" sz="7200" dirty="0">
                <a:solidFill>
                  <a:srgbClr val="FF0000"/>
                </a:solidFill>
              </a:rPr>
              <a:t>১.</a:t>
            </a:r>
            <a:r>
              <a:rPr lang="en-US" sz="7200" dirty="0">
                <a:solidFill>
                  <a:srgbClr val="FF0000"/>
                </a:solidFill>
              </a:rPr>
              <a:t>৪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163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8805" y="422031"/>
            <a:ext cx="2799471" cy="44735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accent5">
                    <a:lumMod val="75000"/>
                  </a:schemeClr>
                </a:solidFill>
              </a:rPr>
              <a:t>পাঠের অনুকূল পরিবেশ সৃষ্টি </a:t>
            </a:r>
            <a:endParaRPr lang="en-US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18" y="0"/>
            <a:ext cx="372620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35" y="0"/>
            <a:ext cx="525382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590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1003" y="914400"/>
            <a:ext cx="6879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</a:rPr>
              <a:t>পাঠের</a:t>
            </a:r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7200" dirty="0" err="1">
                <a:solidFill>
                  <a:srgbClr val="FF0000"/>
                </a:solidFill>
              </a:rPr>
              <a:t>শিরো</a:t>
            </a:r>
            <a:r>
              <a:rPr lang="bn-BD" sz="7200" dirty="0">
                <a:solidFill>
                  <a:srgbClr val="FF0000"/>
                </a:solidFill>
              </a:rPr>
              <a:t>নাম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561514" y="815926"/>
            <a:ext cx="8046720" cy="1533379"/>
          </a:xfrm>
          <a:prstGeom prst="flowChartAlternateProcess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61514" y="3812345"/>
            <a:ext cx="472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/>
              <a:t>ণ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90650" y="3181350"/>
            <a:ext cx="8217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9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9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277230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2550" y="1085850"/>
            <a:ext cx="75628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47650" y="381000"/>
            <a:ext cx="9505950" cy="428625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309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99" y="300787"/>
            <a:ext cx="7424201" cy="59897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67950" y="952500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বাংলাদেশ</a:t>
            </a:r>
            <a:endParaRPr lang="en-US" dirty="0"/>
          </a:p>
        </p:txBody>
      </p:sp>
      <p:sp>
        <p:nvSpPr>
          <p:cNvPr id="4" name="Arrow: Right 3"/>
          <p:cNvSpPr/>
          <p:nvPr/>
        </p:nvSpPr>
        <p:spPr>
          <a:xfrm>
            <a:off x="7029450" y="2819400"/>
            <a:ext cx="571500" cy="419100"/>
          </a:xfrm>
          <a:prstGeom prst="rightArrow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702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99" y="434137"/>
            <a:ext cx="7424201" cy="59897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77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124</Words>
  <Application>Microsoft Office PowerPoint</Application>
  <PresentationFormat>Custom</PresentationFormat>
  <Paragraphs>32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PC</cp:lastModifiedBy>
  <cp:revision>57</cp:revision>
  <dcterms:created xsi:type="dcterms:W3CDTF">2018-03-04T21:06:35Z</dcterms:created>
  <dcterms:modified xsi:type="dcterms:W3CDTF">2020-09-10T10:12:15Z</dcterms:modified>
</cp:coreProperties>
</file>