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3" r:id="rId4"/>
    <p:sldId id="265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6309A-D61E-46E4-878D-E3DF0A344EEF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3B61B-B760-411D-9448-80A245855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B61B-B760-411D-9448-80A2458559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B61B-B760-411D-9448-80A2458559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1165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" y="0"/>
            <a:ext cx="9102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524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than 200 nations send a total of about 13,000 athletes to compete in more than 30 different sports.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b9f7eb1c92d0bac90232f4a73a2af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5105400" cy="426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Olympic games was held in Greece almost 3,000 years ago.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OLYMPICS_meyer_ΦΑ_1_2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64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modern Olympic Games started in 1896 , and there have been 31 Olympic competitions since then.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OLYMPICS_athens-18961578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779740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take your English book</a:t>
            </a:r>
          </a:p>
        </p:txBody>
      </p:sp>
      <p:pic>
        <p:nvPicPr>
          <p:cNvPr id="4" name="Picture 2" descr="F:\Only For IT\Desktop\Ibtedaie class 5\English for today -5 com op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3733800" cy="490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/>
          <a:srcRect l="19167" t="12945" r="20000" b="5534"/>
          <a:stretch>
            <a:fillRect/>
          </a:stretch>
        </p:blipFill>
        <p:spPr>
          <a:xfrm>
            <a:off x="33251" y="1"/>
            <a:ext cx="9110749" cy="6863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04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at page - 68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1000" y="0"/>
            <a:ext cx="4114800" cy="14478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work instruction 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 your English book . Open at page – 68. Read the text.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68453335-illustration-of-a-diverse-group-of-preschool-kids-studying-physics-together.jpg"/>
          <p:cNvPicPr>
            <a:picLocks noChangeAspect="1"/>
          </p:cNvPicPr>
          <p:nvPr/>
        </p:nvPicPr>
        <p:blipFill>
          <a:blip r:embed="rId3"/>
          <a:srcRect t="17228" r="-3597"/>
          <a:stretch>
            <a:fillRect/>
          </a:stretch>
        </p:blipFill>
        <p:spPr>
          <a:xfrm>
            <a:off x="1828800" y="1600200"/>
            <a:ext cx="5746861" cy="301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2590800" cy="1447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pic>
        <p:nvPicPr>
          <p:cNvPr id="5" name="Picture 4" descr="43617765-students-doing-homework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4191000" cy="1524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Work instruction: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‘True’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correct statement 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‘False’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incorrect statement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The text is about the greatest sports competition in the world.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 modern Olympic Games were held 96 years ago.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More than thirty events are held in the Olympics.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The Olympic Games are still held only in Greece.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The Olympics are held in every year.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3657600" cy="1447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819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will write the activity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( page-68)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your notebook.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-reuters-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 you next class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Teacher’s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3657600" cy="39512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Md. </a:t>
            </a:r>
            <a:r>
              <a:rPr lang="en-US" sz="2800" b="1" dirty="0" err="1" smtClean="0"/>
              <a:t>Hasnain</a:t>
            </a:r>
            <a:endParaRPr lang="en-US" sz="2800" b="1" dirty="0" smtClean="0"/>
          </a:p>
          <a:p>
            <a:pPr algn="ctr"/>
            <a:r>
              <a:rPr lang="en-US" b="1" dirty="0" err="1" smtClean="0"/>
              <a:t>Ibtedaie</a:t>
            </a:r>
            <a:r>
              <a:rPr lang="en-US" b="1" dirty="0" smtClean="0"/>
              <a:t> Head teacher</a:t>
            </a:r>
          </a:p>
          <a:p>
            <a:pPr algn="ctr"/>
            <a:r>
              <a:rPr lang="en-US" sz="2000" b="1" dirty="0" err="1" smtClean="0"/>
              <a:t>Dakhin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Koralmara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Hossainia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Swatantra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Ibtedaie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</a:t>
            </a:r>
            <a:r>
              <a:rPr lang="en-US" sz="3200" b="1" dirty="0" smtClean="0"/>
              <a:t>.</a:t>
            </a:r>
          </a:p>
          <a:p>
            <a:pPr algn="ctr"/>
            <a:r>
              <a:rPr lang="en-US" b="1" dirty="0" err="1" smtClean="0"/>
              <a:t>Tazumuddin</a:t>
            </a:r>
            <a:r>
              <a:rPr lang="en-US" b="1" dirty="0" smtClean="0"/>
              <a:t>, </a:t>
            </a:r>
            <a:r>
              <a:rPr lang="en-US" b="1" dirty="0" err="1" smtClean="0"/>
              <a:t>Bhola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Lesson’s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– V</a:t>
            </a: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Unit- 17</a:t>
            </a: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6-69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Sports</a:t>
            </a: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Activity - H</a:t>
            </a: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pic>
        <p:nvPicPr>
          <p:cNvPr id="9" name="Picture 3" descr="F:\Only For IT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438400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81000" y="533400"/>
            <a:ext cx="8610600" cy="1219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b able To -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57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1.3.1. recognize which words in a sentence are stressed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3.3.1 understand questions about objects around them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3.4.1 understand statements made by the teacher and students.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1.1.2 say sentences with proper intonation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343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paragraphs, dialogues, stories, letters and other texts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pic>
        <p:nvPicPr>
          <p:cNvPr id="7" name="Picture 6" descr="olym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8" y="1066800"/>
            <a:ext cx="9042232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Olympic Games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04800" y="304800"/>
            <a:ext cx="8534400" cy="1676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Biggest: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very big in size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1817818" cy="1209675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67000"/>
            <a:ext cx="2695992" cy="179406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018" y="1981200"/>
            <a:ext cx="4107982" cy="2733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962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191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Bigger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72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Biggest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04800" y="304800"/>
            <a:ext cx="8534400" cy="1676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495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one who  organizes.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Almost: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near about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Started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began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04800" y="304800"/>
            <a:ext cx="8534400" cy="1676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Athletes: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person who is proficient in sports and other forms of physical exercise.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-Shot-2019-05-14-at-12.08.30-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2759878"/>
            <a:ext cx="3733800" cy="327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/>
          <a:srcRect l="30833" t="14427" r="29167" b="38142"/>
          <a:stretch>
            <a:fillRect/>
          </a:stretch>
        </p:blipFill>
        <p:spPr>
          <a:xfrm>
            <a:off x="1600200" y="0"/>
            <a:ext cx="6324600" cy="421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Olympic Games is the biggest sports competition in the world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Olympics are held every four years in different host city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972910"/>
          </a:xfrm>
          <a:prstGeom prst="rect">
            <a:avLst/>
          </a:prstGeom>
        </p:spPr>
      </p:pic>
      <p:pic>
        <p:nvPicPr>
          <p:cNvPr id="5" name="Picture 4" descr="rio2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368" y="0"/>
            <a:ext cx="4675632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114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Tokyo -2020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11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 De Janeiro - 2016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353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Identity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Hasnain(Procurement)</dc:creator>
  <cp:lastModifiedBy>PC</cp:lastModifiedBy>
  <cp:revision>31</cp:revision>
  <dcterms:created xsi:type="dcterms:W3CDTF">2006-08-16T00:00:00Z</dcterms:created>
  <dcterms:modified xsi:type="dcterms:W3CDTF">2020-09-10T10:50:07Z</dcterms:modified>
</cp:coreProperties>
</file>