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1" r:id="rId2"/>
    <p:sldId id="260" r:id="rId3"/>
    <p:sldId id="282" r:id="rId4"/>
    <p:sldId id="259" r:id="rId5"/>
    <p:sldId id="262" r:id="rId6"/>
    <p:sldId id="257" r:id="rId7"/>
    <p:sldId id="263" r:id="rId8"/>
    <p:sldId id="264" r:id="rId9"/>
    <p:sldId id="265" r:id="rId10"/>
    <p:sldId id="266" r:id="rId11"/>
    <p:sldId id="283" r:id="rId12"/>
    <p:sldId id="284" r:id="rId13"/>
    <p:sldId id="287" r:id="rId14"/>
    <p:sldId id="278" r:id="rId15"/>
    <p:sldId id="279" r:id="rId16"/>
    <p:sldId id="285" r:id="rId17"/>
    <p:sldId id="286" r:id="rId18"/>
    <p:sldId id="28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1291A-4707-412F-A5EB-6ED67DCABF0B}" type="datetimeFigureOut">
              <a:rPr lang="en-US" smtClean="0"/>
              <a:pPr/>
              <a:t>10-Sep-20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DF50B-48D3-4A42-9F7D-9F1E0E8C62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DF50B-48D3-4A42-9F7D-9F1E0E8C627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DF50B-48D3-4A42-9F7D-9F1E0E8C627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10-Sep-20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10-Sep-20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10-Sep-20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10-Sep-20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10-Sep-20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10-Sep-20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10-Sep-20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10-Sep-20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10-Sep-20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10-Sep-20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10-Sep-20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10-Sep-20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dbh-3d-room-wallpaper-custom-photo-bl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95400" y="381000"/>
            <a:ext cx="7086600" cy="707886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Welcome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2400" y="5791200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Maria wants to set up a school of her own so that she can teach visually impaired children.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Visually-Ki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0"/>
            <a:ext cx="8115300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7912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Before this, Maria wants to be a writer.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TrishVick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8476561" cy="5628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791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She wants to write a book about her feelings and experiences.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16287501742_f8e9b534fc_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0"/>
            <a:ext cx="8534400" cy="56923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715000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She wants to show other impaired people that they can do amazing things in their lives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amaz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60" y="0"/>
            <a:ext cx="864964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8-182576_spring-grass-with-flowers-spring-flowers-clip-art.jpg"/>
          <p:cNvPicPr>
            <a:picLocks noChangeAspect="1"/>
          </p:cNvPicPr>
          <p:nvPr/>
        </p:nvPicPr>
        <p:blipFill>
          <a:blip r:embed="rId2"/>
          <a:srcRect l="3903" t="17757" r="4391" b="18692"/>
          <a:stretch>
            <a:fillRect/>
          </a:stretch>
        </p:blipFill>
        <p:spPr>
          <a:xfrm>
            <a:off x="0" y="5791200"/>
            <a:ext cx="9144000" cy="1066800"/>
          </a:xfrm>
          <a:prstGeom prst="rect">
            <a:avLst/>
          </a:prstGeom>
        </p:spPr>
      </p:pic>
      <p:pic>
        <p:nvPicPr>
          <p:cNvPr id="6" name="Picture 5" descr="43617765-students-doing-homework-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286000" cy="2286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90800" y="4572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Peer Work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30480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Discuss with your partner and find out the new words.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nip Single Corner Rectangle 6"/>
          <p:cNvSpPr/>
          <p:nvPr/>
        </p:nvSpPr>
        <p:spPr>
          <a:xfrm>
            <a:off x="2590800" y="152400"/>
            <a:ext cx="4419600" cy="838200"/>
          </a:xfrm>
          <a:prstGeom prst="snip1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67000" y="3048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New Words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58674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Braille: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causing great surprise or wonder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596bb50ff8ea108801872b9f7be213b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052" y="1143000"/>
            <a:ext cx="8228948" cy="46586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ildren-studying-classroom-illustration-84967586.jpg"/>
          <p:cNvPicPr>
            <a:picLocks noChangeAspect="1"/>
          </p:cNvPicPr>
          <p:nvPr/>
        </p:nvPicPr>
        <p:blipFill>
          <a:blip r:embed="rId2" cstate="print"/>
          <a:srcRect b="6857"/>
          <a:stretch>
            <a:fillRect/>
          </a:stretch>
        </p:blipFill>
        <p:spPr>
          <a:xfrm>
            <a:off x="0" y="0"/>
            <a:ext cx="2819400" cy="22240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21373508">
            <a:off x="3471038" y="397597"/>
            <a:ext cx="5181600" cy="14478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perspectiveRelaxed"/>
              <a:lightRig rig="threePt" dir="t"/>
            </a:scene3d>
          </a:bodyPr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57600" y="7620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Group Work </a:t>
            </a:r>
            <a:endParaRPr lang="en-US" sz="3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3200400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Read the text one by one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304800"/>
            <a:ext cx="6705600" cy="990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" name="TextBox 2"/>
          <p:cNvSpPr txBox="1"/>
          <p:nvPr/>
        </p:nvSpPr>
        <p:spPr>
          <a:xfrm>
            <a:off x="1905000" y="5334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Checking learning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5240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When I do any mistake you should say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‘stop’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286000"/>
            <a:ext cx="8610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Maria hopes to go to college one day. Her teacher think that she can not. Maria wants to set up a shelter of her own so that she can take visually impaired children. After this, Maria wants to be a writer. She wants to write a story about  her feelings and experiences. She wants to show other impaired people that they can not do amazing things in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their lives.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18-182576_spring-grass-with-flowers-spring-flowers-clip-art.jpg"/>
          <p:cNvPicPr>
            <a:picLocks noChangeAspect="1"/>
          </p:cNvPicPr>
          <p:nvPr/>
        </p:nvPicPr>
        <p:blipFill>
          <a:blip r:embed="rId2"/>
          <a:srcRect l="3903" t="17757" r="4391" b="18692"/>
          <a:stretch>
            <a:fillRect/>
          </a:stretch>
        </p:blipFill>
        <p:spPr>
          <a:xfrm>
            <a:off x="0" y="5791200"/>
            <a:ext cx="9144000" cy="10668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18" y="0"/>
            <a:ext cx="9095782" cy="67055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5181600"/>
            <a:ext cx="7391400" cy="106680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Thank you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9dccb71ab256ec3a17a5849bac1049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71600" y="1371600"/>
            <a:ext cx="6934200" cy="646331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Teacher’s Identity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2438400"/>
            <a:ext cx="73914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Md. </a:t>
            </a:r>
            <a:r>
              <a:rPr lang="en-US" sz="4000" b="1" dirty="0" err="1" smtClean="0"/>
              <a:t>Hasnain</a:t>
            </a:r>
            <a:endParaRPr lang="en-US" sz="4000" b="1" dirty="0" smtClean="0"/>
          </a:p>
          <a:p>
            <a:pPr algn="ctr"/>
            <a:r>
              <a:rPr lang="en-US" sz="3600" b="1" dirty="0" err="1" smtClean="0"/>
              <a:t>Ibtedaie</a:t>
            </a:r>
            <a:r>
              <a:rPr lang="en-US" sz="3600" b="1" dirty="0" smtClean="0"/>
              <a:t> Head teacher</a:t>
            </a:r>
          </a:p>
          <a:p>
            <a:pPr algn="ctr"/>
            <a:r>
              <a:rPr lang="en-US" sz="3200" b="1" dirty="0" err="1" smtClean="0"/>
              <a:t>Dakhin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Koralmara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Hossainia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Swatantra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Ibtedaie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Madrasa</a:t>
            </a:r>
            <a:r>
              <a:rPr lang="en-US" sz="3200" b="1" dirty="0" smtClean="0"/>
              <a:t>.</a:t>
            </a:r>
          </a:p>
          <a:p>
            <a:pPr algn="ctr"/>
            <a:r>
              <a:rPr lang="en-US" sz="3200" b="1" dirty="0" err="1" smtClean="0"/>
              <a:t>Tazumuddin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Bhola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9dccb71ab256ec3a17a5849bac1049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71600" y="1371600"/>
            <a:ext cx="6934200" cy="646331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Lesson identity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3600" y="2438400"/>
            <a:ext cx="6172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Class – Five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Unit – 20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Lessons – 5-6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Life is beautiful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Activity – C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Part – 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304800" y="152400"/>
            <a:ext cx="4495800" cy="12192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5334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Learning outcomes: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828800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1.3.1 recognize  which words in a sentence are stressed.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3.4.1 understand statements made by the teacher and student.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4.2.1 understand and enjoy simple stories.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3528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1.1.1 say words, phrases and sentences with proper sounds and stress.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6.2.1 talk about people, objects, events, etc.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800600"/>
            <a:ext cx="853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1.5.1 read words, phrases and sentences in the text with proper pronunciation, stress and intonation.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1.7.1 read paragraphs, dialogues stories, letters and other texts.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1430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Listening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27432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Speaking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41148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Reading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2-429036_transparent-spring-flowers-clipart-drawing-flowers-and-grass.png"/>
          <p:cNvPicPr>
            <a:picLocks noChangeAspect="1"/>
          </p:cNvPicPr>
          <p:nvPr/>
        </p:nvPicPr>
        <p:blipFill>
          <a:blip r:embed="rId2"/>
          <a:srcRect l="3721" t="8046" r="3256" b="5517"/>
          <a:stretch>
            <a:fillRect/>
          </a:stretch>
        </p:blipFill>
        <p:spPr>
          <a:xfrm>
            <a:off x="228600" y="4495800"/>
            <a:ext cx="8762999" cy="2362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5334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was our previous lesson?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2590800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Do you think a blind student can get admitted to a university? How?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228600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Life is beautiful (Part -5)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Life 5.png"/>
          <p:cNvPicPr>
            <a:picLocks noChangeAspect="1"/>
          </p:cNvPicPr>
          <p:nvPr/>
        </p:nvPicPr>
        <p:blipFill>
          <a:blip r:embed="rId2"/>
          <a:srcRect l="24167" t="15909" r="24167" b="12945"/>
          <a:stretch>
            <a:fillRect/>
          </a:stretch>
        </p:blipFill>
        <p:spPr>
          <a:xfrm>
            <a:off x="228600" y="1295400"/>
            <a:ext cx="8686800" cy="5319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4800" y="4953000"/>
            <a:ext cx="838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What is your impression about this picture?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What is Maria doing in the picture?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How can she operate computer?</a:t>
            </a:r>
          </a:p>
        </p:txBody>
      </p:sp>
      <p:pic>
        <p:nvPicPr>
          <p:cNvPr id="4" name="Picture 3" descr="Life 5.png"/>
          <p:cNvPicPr>
            <a:picLocks noChangeAspect="1"/>
          </p:cNvPicPr>
          <p:nvPr/>
        </p:nvPicPr>
        <p:blipFill>
          <a:blip r:embed="rId2"/>
          <a:srcRect l="46374" t="37916" r="29991" b="27541"/>
          <a:stretch>
            <a:fillRect/>
          </a:stretch>
        </p:blipFill>
        <p:spPr>
          <a:xfrm>
            <a:off x="990600" y="0"/>
            <a:ext cx="7315200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0960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Maria hopes to go to university one day.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urzon_hall_build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59436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Her teachers think that she can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tvi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86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</TotalTime>
  <Words>372</Words>
  <Application>Microsoft Office PowerPoint</Application>
  <PresentationFormat>On-screen Show (4:3)</PresentationFormat>
  <Paragraphs>48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Hasnain(Procurement)</dc:creator>
  <cp:lastModifiedBy>PC</cp:lastModifiedBy>
  <cp:revision>35</cp:revision>
  <dcterms:created xsi:type="dcterms:W3CDTF">2006-08-16T00:00:00Z</dcterms:created>
  <dcterms:modified xsi:type="dcterms:W3CDTF">2020-09-10T11:06:39Z</dcterms:modified>
</cp:coreProperties>
</file>