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6" r:id="rId2"/>
    <p:sldId id="313" r:id="rId3"/>
    <p:sldId id="258" r:id="rId4"/>
    <p:sldId id="301" r:id="rId5"/>
    <p:sldId id="259" r:id="rId6"/>
    <p:sldId id="260" r:id="rId7"/>
    <p:sldId id="261" r:id="rId8"/>
    <p:sldId id="262" r:id="rId9"/>
    <p:sldId id="268" r:id="rId10"/>
    <p:sldId id="291" r:id="rId11"/>
    <p:sldId id="274" r:id="rId12"/>
    <p:sldId id="269" r:id="rId13"/>
    <p:sldId id="292" r:id="rId14"/>
    <p:sldId id="275" r:id="rId15"/>
    <p:sldId id="270" r:id="rId16"/>
    <p:sldId id="293" r:id="rId17"/>
    <p:sldId id="276" r:id="rId18"/>
    <p:sldId id="271" r:id="rId19"/>
    <p:sldId id="294" r:id="rId20"/>
    <p:sldId id="277" r:id="rId21"/>
    <p:sldId id="272" r:id="rId22"/>
    <p:sldId id="295" r:id="rId23"/>
    <p:sldId id="278" r:id="rId24"/>
    <p:sldId id="298" r:id="rId25"/>
    <p:sldId id="299" r:id="rId26"/>
    <p:sldId id="300" r:id="rId27"/>
    <p:sldId id="263" r:id="rId28"/>
    <p:sldId id="296" r:id="rId29"/>
    <p:sldId id="297" r:id="rId30"/>
    <p:sldId id="265" r:id="rId31"/>
    <p:sldId id="286" r:id="rId32"/>
    <p:sldId id="288" r:id="rId33"/>
    <p:sldId id="314" r:id="rId34"/>
    <p:sldId id="304" r:id="rId35"/>
    <p:sldId id="305" r:id="rId36"/>
    <p:sldId id="306" r:id="rId37"/>
    <p:sldId id="308" r:id="rId38"/>
    <p:sldId id="290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0000FF"/>
    <a:srgbClr val="F2FF47"/>
    <a:srgbClr val="BB1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5" autoAdjust="0"/>
    <p:restoredTop sz="94660"/>
  </p:normalViewPr>
  <p:slideViewPr>
    <p:cSldViewPr>
      <p:cViewPr varScale="1">
        <p:scale>
          <a:sx n="49" d="100"/>
          <a:sy n="49" d="100"/>
        </p:scale>
        <p:origin x="394" y="34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4AD5B-418E-4552-959C-898E579A231A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182A-A0EA-4B5C-9B83-9697CFA1E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476C-B0C5-45F6-9E5F-08D8149CCDD0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C4B1-63BF-42B8-8DE0-7036E05D5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6.gif"/><Relationship Id="rId7" Type="http://schemas.openxmlformats.org/officeDocument/2006/relationships/image" Target="../media/image2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89D325F-D115-4701-8EB4-049E595DDFFF}"/>
              </a:ext>
            </a:extLst>
          </p:cNvPr>
          <p:cNvSpPr/>
          <p:nvPr/>
        </p:nvSpPr>
        <p:spPr>
          <a:xfrm>
            <a:off x="367276" y="5164807"/>
            <a:ext cx="4433324" cy="10770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 ধরি</a:t>
            </a:r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5212372" y="1156009"/>
            <a:ext cx="3550628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en-US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E110CA-A128-4EAB-B066-C946235B519D}"/>
              </a:ext>
            </a:extLst>
          </p:cNvPr>
          <p:cNvSpPr txBox="1"/>
          <p:nvPr/>
        </p:nvSpPr>
        <p:spPr>
          <a:xfrm>
            <a:off x="4778375" y="509072"/>
            <a:ext cx="31069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4CFBBAC-98E5-49EE-82BF-8E5945107500}"/>
              </a:ext>
            </a:extLst>
          </p:cNvPr>
          <p:cNvSpPr/>
          <p:nvPr/>
        </p:nvSpPr>
        <p:spPr>
          <a:xfrm>
            <a:off x="6975143" y="3833883"/>
            <a:ext cx="2016457" cy="249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FA651B-07BB-4ED3-8290-D7CE9FC9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4651"/>
            <a:ext cx="4572000" cy="3430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355573" y="230507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C90D85-818E-4496-BDB2-16C26153FB9B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FBFF00F-00A6-4DF7-9E7E-BBEA14921111}"/>
              </a:ext>
            </a:extLst>
          </p:cNvPr>
          <p:cNvSpPr/>
          <p:nvPr/>
        </p:nvSpPr>
        <p:spPr>
          <a:xfrm>
            <a:off x="352425" y="5172075"/>
            <a:ext cx="2438400" cy="104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en-US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5325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3333 -0.55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019 L 0.21744 0.462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1" grpId="1"/>
      <p:bldP spid="21" grpId="2"/>
      <p:bldP spid="27" grpId="0" animBg="1"/>
      <p:bldP spid="30" grpId="0" animBg="1"/>
      <p:bldP spid="10" grpId="0"/>
      <p:bldP spid="10" grpId="1"/>
      <p:bldP spid="10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2565" y="335637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0" dirty="0" smtClean="0">
                <a:latin typeface="NikoshBAN" pitchFamily="2" charset="0"/>
                <a:cs typeface="NikoshBAN" pitchFamily="2" charset="0"/>
              </a:rPr>
              <a:t>লম ধরি</a:t>
            </a:r>
            <a:r>
              <a:rPr lang="en-US" sz="1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42" y="330696"/>
            <a:ext cx="91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302907"/>
            <a:ext cx="5029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" y="1827212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j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19175"/>
            <a:ext cx="8229600" cy="3383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26845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 পড়ি</a:t>
            </a:r>
            <a:r>
              <a:rPr lang="en-US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2684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085975" y="123825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75 -0.005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4B2031B-593A-4515-AF04-D9A32CB83D23}"/>
              </a:ext>
            </a:extLst>
          </p:cNvPr>
          <p:cNvSpPr txBox="1"/>
          <p:nvPr/>
        </p:nvSpPr>
        <p:spPr>
          <a:xfrm>
            <a:off x="2343150" y="310741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C35B49-95ED-412C-B1AB-0C6F520AE8BC}"/>
              </a:ext>
            </a:extLst>
          </p:cNvPr>
          <p:cNvSpPr/>
          <p:nvPr/>
        </p:nvSpPr>
        <p:spPr>
          <a:xfrm>
            <a:off x="579120" y="4724400"/>
            <a:ext cx="4297680" cy="1364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 পড়ি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337A35-B371-417A-8967-033ECC14CD53}"/>
              </a:ext>
            </a:extLst>
          </p:cNvPr>
          <p:cNvSpPr/>
          <p:nvPr/>
        </p:nvSpPr>
        <p:spPr>
          <a:xfrm>
            <a:off x="5153442" y="1270358"/>
            <a:ext cx="2812774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3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69E3A5-C516-4835-A249-F233FEFCD471}"/>
              </a:ext>
            </a:extLst>
          </p:cNvPr>
          <p:cNvSpPr txBox="1"/>
          <p:nvPr/>
        </p:nvSpPr>
        <p:spPr>
          <a:xfrm>
            <a:off x="4524375" y="609600"/>
            <a:ext cx="30083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798F31-557C-459D-A916-D341C9BE7481}"/>
              </a:ext>
            </a:extLst>
          </p:cNvPr>
          <p:cNvSpPr/>
          <p:nvPr/>
        </p:nvSpPr>
        <p:spPr>
          <a:xfrm>
            <a:off x="6827292" y="3640086"/>
            <a:ext cx="2016457" cy="249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69D100-9CC6-4E3D-A510-9DD3D045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2813"/>
            <a:ext cx="4190999" cy="266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8D619FD-A1EF-4F5C-981B-7D1CE9CD06BF}"/>
              </a:ext>
            </a:extLst>
          </p:cNvPr>
          <p:cNvSpPr/>
          <p:nvPr/>
        </p:nvSpPr>
        <p:spPr>
          <a:xfrm>
            <a:off x="28575" y="-28575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8C35B49-95ED-412C-B1AB-0C6F520AE8BC}"/>
              </a:ext>
            </a:extLst>
          </p:cNvPr>
          <p:cNvSpPr/>
          <p:nvPr/>
        </p:nvSpPr>
        <p:spPr>
          <a:xfrm>
            <a:off x="441960" y="4724400"/>
            <a:ext cx="2514600" cy="136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5327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417 L 0.53091 -0.470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3056 L 0.2441 0.42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2" grpId="0"/>
      <p:bldP spid="12" grpId="1"/>
      <p:bldP spid="12" grpId="2"/>
      <p:bldP spid="13" grpId="0" animBg="1"/>
      <p:bldP spid="19" grpId="1"/>
      <p:bldP spid="19" grpId="2"/>
      <p:bldP spid="1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8825" y="4857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 পড়ি</a:t>
            </a:r>
            <a:r>
              <a:rPr lang="en-US" sz="1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76250"/>
            <a:ext cx="91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1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209800"/>
            <a:ext cx="457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9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055812"/>
            <a:ext cx="11430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12520"/>
            <a:ext cx="8229600" cy="338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3446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75" y="43434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 ভাঙাই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209800" y="206514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6771 -0.004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FAB4D8-30B1-4E5B-893F-225966BF6A1C}"/>
              </a:ext>
            </a:extLst>
          </p:cNvPr>
          <p:cNvSpPr txBox="1"/>
          <p:nvPr/>
        </p:nvSpPr>
        <p:spPr>
          <a:xfrm>
            <a:off x="1860131" y="272073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058D32-FCA1-4FEE-9DF2-7AD22AEB9E81}"/>
              </a:ext>
            </a:extLst>
          </p:cNvPr>
          <p:cNvSpPr/>
          <p:nvPr/>
        </p:nvSpPr>
        <p:spPr>
          <a:xfrm>
            <a:off x="341234" y="4794952"/>
            <a:ext cx="4154565" cy="1364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ভাঙাই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EA76B8-FA3A-4A3F-B074-823815E6CCF5}"/>
              </a:ext>
            </a:extLst>
          </p:cNvPr>
          <p:cNvSpPr/>
          <p:nvPr/>
        </p:nvSpPr>
        <p:spPr>
          <a:xfrm>
            <a:off x="5264426" y="1110222"/>
            <a:ext cx="2812774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C0ECC0-0A29-45D4-B02B-3FEF6565AABA}"/>
              </a:ext>
            </a:extLst>
          </p:cNvPr>
          <p:cNvSpPr txBox="1"/>
          <p:nvPr/>
        </p:nvSpPr>
        <p:spPr>
          <a:xfrm>
            <a:off x="5018651" y="440885"/>
            <a:ext cx="17196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33FE11-5A15-4C99-A5C3-3A6C056FD45B}"/>
              </a:ext>
            </a:extLst>
          </p:cNvPr>
          <p:cNvSpPr/>
          <p:nvPr/>
        </p:nvSpPr>
        <p:spPr>
          <a:xfrm>
            <a:off x="6962643" y="3743113"/>
            <a:ext cx="2016457" cy="2490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424E7D-0667-4160-99AB-4C7BA824E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4091"/>
            <a:ext cx="4191000" cy="2829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594EAE-C410-4390-96C9-AA3A306584BC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058D32-FCA1-4FEE-9DF2-7AD22AEB9E81}"/>
              </a:ext>
            </a:extLst>
          </p:cNvPr>
          <p:cNvSpPr/>
          <p:nvPr/>
        </p:nvSpPr>
        <p:spPr>
          <a:xfrm>
            <a:off x="200025" y="4791075"/>
            <a:ext cx="1685925" cy="136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470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579 L 0.6026 -0.537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37 L 0.20434 0.457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3" grpId="1"/>
      <p:bldP spid="13" grpId="2"/>
      <p:bldP spid="14" grpId="0" animBg="1"/>
      <p:bldP spid="11" grpId="0"/>
      <p:bldP spid="11" grpId="1"/>
      <p:bldP spid="1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175" y="371475"/>
            <a:ext cx="91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81000"/>
            <a:ext cx="586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 ভাঙাই</a:t>
            </a:r>
            <a:r>
              <a:rPr lang="en-US" sz="1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226707"/>
            <a:ext cx="4267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9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1979612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/>
          <a:srcRect r="1961"/>
          <a:stretch>
            <a:fillRect/>
          </a:stretch>
        </p:blipFill>
        <p:spPr bwMode="auto">
          <a:xfrm>
            <a:off x="381000" y="1036820"/>
            <a:ext cx="8229600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825" y="432435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র বানাই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446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355573" y="230507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73438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6EA726-57AC-4751-AC46-85CB04FDE0E6}"/>
              </a:ext>
            </a:extLst>
          </p:cNvPr>
          <p:cNvSpPr txBox="1"/>
          <p:nvPr/>
        </p:nvSpPr>
        <p:spPr>
          <a:xfrm>
            <a:off x="2355573" y="335171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36E191-4FC0-4B67-8528-3A7CCF79E32D}"/>
              </a:ext>
            </a:extLst>
          </p:cNvPr>
          <p:cNvSpPr/>
          <p:nvPr/>
        </p:nvSpPr>
        <p:spPr>
          <a:xfrm>
            <a:off x="367513" y="4719400"/>
            <a:ext cx="4204488" cy="1364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বানাই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74F29B-F17E-458A-9395-D0C27424B5C4}"/>
              </a:ext>
            </a:extLst>
          </p:cNvPr>
          <p:cNvSpPr/>
          <p:nvPr/>
        </p:nvSpPr>
        <p:spPr>
          <a:xfrm>
            <a:off x="5188226" y="1304557"/>
            <a:ext cx="2812774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D79C68-F004-41A1-9A20-8F4BC94C392B}"/>
              </a:ext>
            </a:extLst>
          </p:cNvPr>
          <p:cNvSpPr txBox="1"/>
          <p:nvPr/>
        </p:nvSpPr>
        <p:spPr>
          <a:xfrm>
            <a:off x="5528907" y="984409"/>
            <a:ext cx="17196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8BC2E9-1E02-484A-83B5-392D1764631B}"/>
              </a:ext>
            </a:extLst>
          </p:cNvPr>
          <p:cNvSpPr/>
          <p:nvPr/>
        </p:nvSpPr>
        <p:spPr>
          <a:xfrm>
            <a:off x="6858000" y="3733800"/>
            <a:ext cx="2016457" cy="2414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C1D91B-8050-4297-840A-210DF021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7" y="1417122"/>
            <a:ext cx="4000203" cy="2822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86A379-A5F5-42B7-8332-293F609088AC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36E191-4FC0-4B67-8528-3A7CCF79E32D}"/>
              </a:ext>
            </a:extLst>
          </p:cNvPr>
          <p:cNvSpPr/>
          <p:nvPr/>
        </p:nvSpPr>
        <p:spPr>
          <a:xfrm>
            <a:off x="381000" y="4726305"/>
            <a:ext cx="1524000" cy="136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6467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759 L 0.55834 -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18784 0.424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3" grpId="1"/>
      <p:bldP spid="13" grpId="2"/>
      <p:bldP spid="14" grpId="0" animBg="1"/>
      <p:bldP spid="11" grpId="0"/>
      <p:bldP spid="11" grpId="1"/>
      <p:bldP spid="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6200"/>
            <a:ext cx="9172575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-457200" y="2360320"/>
            <a:ext cx="10242935" cy="2973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11" name="Freeform: Shape 3">
              <a:extLst>
                <a:ext uri="{FF2B5EF4-FFF2-40B4-BE49-F238E27FC236}">
                  <a16:creationId xmlns=""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=""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=""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=""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=""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=""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=""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0">
              <a:extLst>
                <a:ext uri="{FF2B5EF4-FFF2-40B4-BE49-F238E27FC236}">
                  <a16:creationId xmlns=""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=""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 rot="20898801">
            <a:off x="449576" y="187742"/>
            <a:ext cx="7590626" cy="26468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err="1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mevB‡K</a:t>
            </a:r>
            <a:endParaRPr lang="en-US" sz="16600" b="1" cap="none" spc="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582654c09e98ea37d18567c314877ed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-19050"/>
            <a:ext cx="9448800" cy="695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1423 -1.95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9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8775" y="381000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14000" dirty="0" smtClean="0">
                <a:latin typeface="NikoshBAN" pitchFamily="2" charset="0"/>
                <a:cs typeface="NikoshBAN" pitchFamily="2" charset="0"/>
              </a:rPr>
              <a:t> বানাই</a:t>
            </a:r>
            <a:r>
              <a:rPr lang="en-US" sz="1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91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1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302907"/>
            <a:ext cx="4343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9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979612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/>
          <a:srcRect r="2062"/>
          <a:stretch>
            <a:fillRect/>
          </a:stretch>
        </p:blipFill>
        <p:spPr bwMode="auto">
          <a:xfrm>
            <a:off x="304800" y="1066800"/>
            <a:ext cx="8229600" cy="338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659"/>
            <a:ext cx="9144000" cy="287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7275" y="43815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815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ডাকে ঘ্যাঙ ঘ্যাঙ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2179820" y="206514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73143 0.0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6EA726-57AC-4751-AC46-85CB04FDE0E6}"/>
              </a:ext>
            </a:extLst>
          </p:cNvPr>
          <p:cNvSpPr txBox="1"/>
          <p:nvPr/>
        </p:nvSpPr>
        <p:spPr>
          <a:xfrm>
            <a:off x="2092182" y="295414"/>
            <a:ext cx="4959637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দেখছি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4565AB-1D55-4BB9-98A2-F57F71DB4EC7}"/>
              </a:ext>
            </a:extLst>
          </p:cNvPr>
          <p:cNvSpPr/>
          <p:nvPr/>
        </p:nvSpPr>
        <p:spPr>
          <a:xfrm>
            <a:off x="5181600" y="1295400"/>
            <a:ext cx="2812774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E7665DF-D68B-46F7-9CE7-4EE7511D02AF}"/>
              </a:ext>
            </a:extLst>
          </p:cNvPr>
          <p:cNvSpPr txBox="1"/>
          <p:nvPr/>
        </p:nvSpPr>
        <p:spPr>
          <a:xfrm>
            <a:off x="6141721" y="685800"/>
            <a:ext cx="2164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617BDD-5DBF-4400-A496-2F5C9C24C131}"/>
              </a:ext>
            </a:extLst>
          </p:cNvPr>
          <p:cNvSpPr/>
          <p:nvPr/>
        </p:nvSpPr>
        <p:spPr>
          <a:xfrm>
            <a:off x="6891699" y="4038600"/>
            <a:ext cx="2016457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9399A1-CCD1-4D4E-B1C8-C8E8CADBA13F}"/>
              </a:ext>
            </a:extLst>
          </p:cNvPr>
          <p:cNvSpPr txBox="1"/>
          <p:nvPr/>
        </p:nvSpPr>
        <p:spPr>
          <a:xfrm>
            <a:off x="330351" y="5189550"/>
            <a:ext cx="6131409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, ঘ্যা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ঘ্যা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!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E783F7-9BA4-4233-9DD6-81AB94736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526"/>
            <a:ext cx="4114800" cy="2989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BCEE6C-4E29-4F2F-8B51-74278E130EA6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9399A1-CCD1-4D4E-B1C8-C8E8CADBA13F}"/>
              </a:ext>
            </a:extLst>
          </p:cNvPr>
          <p:cNvSpPr txBox="1"/>
          <p:nvPr/>
        </p:nvSpPr>
        <p:spPr>
          <a:xfrm>
            <a:off x="318135" y="5193030"/>
            <a:ext cx="1647825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8580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60017 -0.537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08142 0.448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224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3" grpId="1"/>
      <p:bldP spid="13" grpId="2"/>
      <p:bldP spid="14" grpId="0" animBg="1"/>
      <p:bldP spid="15" grpId="0" animBg="1"/>
      <p:bldP spid="11" grpId="0"/>
      <p:bldP spid="11" grpId="1"/>
      <p:bldP spid="11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314325"/>
            <a:ext cx="91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1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0" y="5334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800" b="1" dirty="0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800" dirty="0" smtClean="0">
                <a:latin typeface="NikoshBAN" pitchFamily="2" charset="0"/>
                <a:cs typeface="NikoshBAN" pitchFamily="2" charset="0"/>
              </a:rPr>
              <a:t>ডাকে ঘ্যাঙ ঘ্যাঙ</a:t>
            </a:r>
            <a:r>
              <a:rPr lang="en-US" sz="9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302907"/>
            <a:ext cx="4038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29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47825" y="1627187"/>
            <a:ext cx="6858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457ABC-0262-481E-A96C-8B58F08B4CDC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C7F057-2E2D-47C2-BA9F-57907B6BD31C}"/>
              </a:ext>
            </a:extLst>
          </p:cNvPr>
          <p:cNvSpPr txBox="1"/>
          <p:nvPr/>
        </p:nvSpPr>
        <p:spPr>
          <a:xfrm>
            <a:off x="3657600" y="5046689"/>
            <a:ext cx="1600200" cy="1107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লম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495B54-17F2-4EC3-8B52-C401E832884B}"/>
              </a:ext>
            </a:extLst>
          </p:cNvPr>
          <p:cNvSpPr txBox="1"/>
          <p:nvPr/>
        </p:nvSpPr>
        <p:spPr>
          <a:xfrm>
            <a:off x="5418306" y="5046690"/>
            <a:ext cx="1562176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4D1624-B46C-4813-BA52-5FADEE5FC8D0}"/>
              </a:ext>
            </a:extLst>
          </p:cNvPr>
          <p:cNvSpPr txBox="1"/>
          <p:nvPr/>
        </p:nvSpPr>
        <p:spPr>
          <a:xfrm>
            <a:off x="7132428" y="5038625"/>
            <a:ext cx="1562176" cy="1106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AC90B7-3A90-4624-BB63-66B1DAB67057}"/>
              </a:ext>
            </a:extLst>
          </p:cNvPr>
          <p:cNvSpPr txBox="1"/>
          <p:nvPr/>
        </p:nvSpPr>
        <p:spPr>
          <a:xfrm>
            <a:off x="1921836" y="5019278"/>
            <a:ext cx="1562176" cy="11079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IN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DFB270-6782-454F-8DBA-FEA4E7EFF9D2}"/>
              </a:ext>
            </a:extLst>
          </p:cNvPr>
          <p:cNvSpPr/>
          <p:nvPr/>
        </p:nvSpPr>
        <p:spPr>
          <a:xfrm>
            <a:off x="287866" y="5019279"/>
            <a:ext cx="1482026" cy="110799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674A3D42-BFE1-41BF-9990-1354AACF7AC3}"/>
              </a:ext>
            </a:extLst>
          </p:cNvPr>
          <p:cNvSpPr/>
          <p:nvPr/>
        </p:nvSpPr>
        <p:spPr>
          <a:xfrm rot="5400000">
            <a:off x="550315" y="4402686"/>
            <a:ext cx="914400" cy="1862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7917FD-75FB-46D3-8451-6A6B6992FE57}"/>
              </a:ext>
            </a:extLst>
          </p:cNvPr>
          <p:cNvSpPr/>
          <p:nvPr/>
        </p:nvSpPr>
        <p:spPr>
          <a:xfrm>
            <a:off x="558072" y="5096198"/>
            <a:ext cx="879599" cy="954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6C9E80-9794-4942-966A-F4C691B88822}"/>
              </a:ext>
            </a:extLst>
          </p:cNvPr>
          <p:cNvSpPr/>
          <p:nvPr/>
        </p:nvSpPr>
        <p:spPr>
          <a:xfrm>
            <a:off x="7473715" y="5067305"/>
            <a:ext cx="879599" cy="954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AD855F9-C0BB-4BB2-9FE0-13AD59598698}"/>
              </a:ext>
            </a:extLst>
          </p:cNvPr>
          <p:cNvSpPr/>
          <p:nvPr/>
        </p:nvSpPr>
        <p:spPr>
          <a:xfrm>
            <a:off x="5759594" y="5123610"/>
            <a:ext cx="879599" cy="954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E16B98-BFCB-4F1D-8EDC-9481E2D37F26}"/>
              </a:ext>
            </a:extLst>
          </p:cNvPr>
          <p:cNvSpPr/>
          <p:nvPr/>
        </p:nvSpPr>
        <p:spPr>
          <a:xfrm>
            <a:off x="4063170" y="5087184"/>
            <a:ext cx="879599" cy="954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E4CDA6-AD5B-4CF5-91CA-52224D8C1526}"/>
              </a:ext>
            </a:extLst>
          </p:cNvPr>
          <p:cNvSpPr/>
          <p:nvPr/>
        </p:nvSpPr>
        <p:spPr>
          <a:xfrm>
            <a:off x="2224405" y="5067305"/>
            <a:ext cx="879599" cy="954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3412FC86-2387-4E26-95CF-5D800FA30768}"/>
              </a:ext>
            </a:extLst>
          </p:cNvPr>
          <p:cNvSpPr/>
          <p:nvPr/>
        </p:nvSpPr>
        <p:spPr>
          <a:xfrm rot="5400000">
            <a:off x="7456315" y="4316841"/>
            <a:ext cx="914400" cy="2055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ACAAAEEE-DCA2-4BCF-BADB-1606C304EB10}"/>
              </a:ext>
            </a:extLst>
          </p:cNvPr>
          <p:cNvSpPr/>
          <p:nvPr/>
        </p:nvSpPr>
        <p:spPr>
          <a:xfrm rot="5400000">
            <a:off x="5726428" y="4393041"/>
            <a:ext cx="914400" cy="2055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44A97887-6CF6-4BA0-A60B-10324879F8A1}"/>
              </a:ext>
            </a:extLst>
          </p:cNvPr>
          <p:cNvSpPr/>
          <p:nvPr/>
        </p:nvSpPr>
        <p:spPr>
          <a:xfrm rot="5400000">
            <a:off x="4031934" y="4393041"/>
            <a:ext cx="914400" cy="2055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4924CDCA-51C1-4B6D-B7BB-5E2168069D11}"/>
              </a:ext>
            </a:extLst>
          </p:cNvPr>
          <p:cNvSpPr/>
          <p:nvPr/>
        </p:nvSpPr>
        <p:spPr>
          <a:xfrm rot="5400000">
            <a:off x="2104244" y="4393040"/>
            <a:ext cx="914400" cy="2055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3B364A-4A87-4C1B-9156-523D6EBA2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1" y="362654"/>
            <a:ext cx="1381908" cy="1850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75B90D3-3D72-48F3-8115-B4609CD1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01" y="356426"/>
            <a:ext cx="1577567" cy="1856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8B10755-F9EA-4121-8CB5-6A7B1E5F9F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11158"/>
          <a:stretch/>
        </p:blipFill>
        <p:spPr>
          <a:xfrm>
            <a:off x="3337681" y="356426"/>
            <a:ext cx="1752129" cy="1847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26B7EBF-2F6A-4F2C-B361-C2C55729D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4827"/>
          <a:stretch/>
        </p:blipFill>
        <p:spPr>
          <a:xfrm>
            <a:off x="5170025" y="356426"/>
            <a:ext cx="1928191" cy="1847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97C1C6E-C125-417D-8752-553A126ADC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6921"/>
          <a:stretch/>
        </p:blipFill>
        <p:spPr>
          <a:xfrm>
            <a:off x="7161868" y="327983"/>
            <a:ext cx="1745901" cy="1842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5540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278 L 0.58924 -0.3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834 L -0.39462 -0.37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18737 -0.36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0394 L 0.3651 -0.36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39826 -0.3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2DE1CC-A94F-4B89-8CA2-CB71106D0F88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xmlns="" id="{931252E9-8D28-40E1-94B6-186E6D3D199C}"/>
              </a:ext>
            </a:extLst>
          </p:cNvPr>
          <p:cNvSpPr/>
          <p:nvPr/>
        </p:nvSpPr>
        <p:spPr>
          <a:xfrm>
            <a:off x="990600" y="270935"/>
            <a:ext cx="6934200" cy="1298221"/>
          </a:xfrm>
          <a:prstGeom prst="wave">
            <a:avLst>
              <a:gd name="adj1" fmla="val 0"/>
              <a:gd name="adj2" fmla="val -36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মিলিত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1DA77E-BAC8-44EC-94BE-A09DDA626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520" y="91520"/>
            <a:ext cx="696468" cy="51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BFC149-927A-40F1-AD34-772206BD2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44">
            <a:off x="49829" y="6136446"/>
            <a:ext cx="522351" cy="684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AF3946-522B-492A-B26F-C1005F3B2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498439" y="91520"/>
            <a:ext cx="696468" cy="513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AFD494-DA8F-48F0-805D-7BBD83B30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2138" flipV="1">
            <a:off x="8544400" y="6121942"/>
            <a:ext cx="522351" cy="6845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3240" y="3924976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421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4000" b="1" dirty="0">
              <a:solidFill>
                <a:srgbClr val="421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5880" y="3890705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3925431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1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3480" y="3925431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9480" y="3925431"/>
            <a:ext cx="108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781050" y="1885950"/>
            <a:ext cx="7543800" cy="18288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11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13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9822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2FDE79-F4E2-4161-A9FE-C70F2B9E2577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1376E7-17FC-4927-83A1-0BBF008D2C07}"/>
              </a:ext>
            </a:extLst>
          </p:cNvPr>
          <p:cNvSpPr/>
          <p:nvPr/>
        </p:nvSpPr>
        <p:spPr>
          <a:xfrm>
            <a:off x="0" y="361122"/>
            <a:ext cx="9144000" cy="1391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as-I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2F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B909BBC-EDE6-4D7A-9926-2E94045AC6B3}"/>
              </a:ext>
            </a:extLst>
          </p:cNvPr>
          <p:cNvSpPr/>
          <p:nvPr/>
        </p:nvSpPr>
        <p:spPr>
          <a:xfrm>
            <a:off x="704528" y="2139799"/>
            <a:ext cx="1314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8D989D-61E2-453F-9B9D-1BCC6D7BB85C}"/>
              </a:ext>
            </a:extLst>
          </p:cNvPr>
          <p:cNvSpPr/>
          <p:nvPr/>
        </p:nvSpPr>
        <p:spPr>
          <a:xfrm>
            <a:off x="698995" y="3076451"/>
            <a:ext cx="1140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বর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7DCB3A-FE98-41CD-A55A-642C38833B34}"/>
              </a:ext>
            </a:extLst>
          </p:cNvPr>
          <p:cNvSpPr/>
          <p:nvPr/>
        </p:nvSpPr>
        <p:spPr>
          <a:xfrm>
            <a:off x="738158" y="3976733"/>
            <a:ext cx="859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4926FB-6340-4AA1-A5A7-FF44D8DA0803}"/>
              </a:ext>
            </a:extLst>
          </p:cNvPr>
          <p:cNvSpPr/>
          <p:nvPr/>
        </p:nvSpPr>
        <p:spPr>
          <a:xfrm>
            <a:off x="755592" y="4838916"/>
            <a:ext cx="813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F44CEB-8576-447F-9429-F063C92468EA}"/>
              </a:ext>
            </a:extLst>
          </p:cNvPr>
          <p:cNvSpPr/>
          <p:nvPr/>
        </p:nvSpPr>
        <p:spPr>
          <a:xfrm>
            <a:off x="684464" y="5600700"/>
            <a:ext cx="11464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IN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AE2ACC-06EF-4850-A473-4166958B62C7}"/>
              </a:ext>
            </a:extLst>
          </p:cNvPr>
          <p:cNvSpPr/>
          <p:nvPr/>
        </p:nvSpPr>
        <p:spPr>
          <a:xfrm>
            <a:off x="3303612" y="2139799"/>
            <a:ext cx="20649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8E8AAF-EB74-4B8D-A27D-8BEA98765AFE}"/>
              </a:ext>
            </a:extLst>
          </p:cNvPr>
          <p:cNvSpPr/>
          <p:nvPr/>
        </p:nvSpPr>
        <p:spPr>
          <a:xfrm>
            <a:off x="3303612" y="3084457"/>
            <a:ext cx="1890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র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E75A1A-E777-4931-B5BE-B4C8701A2B03}"/>
              </a:ext>
            </a:extLst>
          </p:cNvPr>
          <p:cNvSpPr/>
          <p:nvPr/>
        </p:nvSpPr>
        <p:spPr>
          <a:xfrm>
            <a:off x="3869235" y="3969700"/>
            <a:ext cx="10647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ম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9121010-BD5F-4DBA-BFB7-1458F6BA8A05}"/>
              </a:ext>
            </a:extLst>
          </p:cNvPr>
          <p:cNvSpPr/>
          <p:nvPr/>
        </p:nvSpPr>
        <p:spPr>
          <a:xfrm>
            <a:off x="3559486" y="4838915"/>
            <a:ext cx="1527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951C3A-8194-4DF2-9862-2FA842F84D32}"/>
              </a:ext>
            </a:extLst>
          </p:cNvPr>
          <p:cNvSpPr/>
          <p:nvPr/>
        </p:nvSpPr>
        <p:spPr>
          <a:xfrm>
            <a:off x="3457272" y="5612880"/>
            <a:ext cx="1691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ঙ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5A46CD-23E1-448F-9135-8826ED384651}"/>
              </a:ext>
            </a:extLst>
          </p:cNvPr>
          <p:cNvSpPr/>
          <p:nvPr/>
        </p:nvSpPr>
        <p:spPr>
          <a:xfrm>
            <a:off x="7265484" y="2161444"/>
            <a:ext cx="548640" cy="9144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4A8154-BE76-4565-97CA-E9419BAB73F7}"/>
              </a:ext>
            </a:extLst>
          </p:cNvPr>
          <p:cNvSpPr/>
          <p:nvPr/>
        </p:nvSpPr>
        <p:spPr>
          <a:xfrm>
            <a:off x="7258256" y="3062365"/>
            <a:ext cx="548640" cy="9144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F9103C1-6A3A-4EB9-934D-012322831B8E}"/>
              </a:ext>
            </a:extLst>
          </p:cNvPr>
          <p:cNvSpPr/>
          <p:nvPr/>
        </p:nvSpPr>
        <p:spPr>
          <a:xfrm>
            <a:off x="7268026" y="3972520"/>
            <a:ext cx="548640" cy="9144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5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C7A7F6-C35C-4195-ACFE-EF0F4C32986F}"/>
              </a:ext>
            </a:extLst>
          </p:cNvPr>
          <p:cNvSpPr/>
          <p:nvPr/>
        </p:nvSpPr>
        <p:spPr>
          <a:xfrm>
            <a:off x="7268025" y="4829770"/>
            <a:ext cx="548640" cy="9144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66D98FF-4A43-4275-A70F-94DF5A9CAB96}"/>
              </a:ext>
            </a:extLst>
          </p:cNvPr>
          <p:cNvSpPr/>
          <p:nvPr/>
        </p:nvSpPr>
        <p:spPr>
          <a:xfrm>
            <a:off x="7277100" y="5610429"/>
            <a:ext cx="548640" cy="9144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65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eacher_8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89" y="0"/>
            <a:ext cx="9178089" cy="6858000"/>
          </a:xfrm>
          <a:prstGeom prst="rect">
            <a:avLst/>
          </a:prstGeom>
        </p:spPr>
      </p:pic>
      <p:pic>
        <p:nvPicPr>
          <p:cNvPr id="8" name="Picture 7" descr="teacher_8163.jpg"/>
          <p:cNvPicPr>
            <a:picLocks noChangeAspect="1"/>
          </p:cNvPicPr>
          <p:nvPr/>
        </p:nvPicPr>
        <p:blipFill>
          <a:blip r:embed="rId2"/>
          <a:srcRect l="49814" t="50000"/>
          <a:stretch>
            <a:fillRect/>
          </a:stretch>
        </p:blipFill>
        <p:spPr>
          <a:xfrm>
            <a:off x="9201150" y="6858000"/>
            <a:ext cx="4606089" cy="3429000"/>
          </a:xfrm>
          <a:prstGeom prst="rect">
            <a:avLst/>
          </a:prstGeom>
        </p:spPr>
      </p:pic>
      <p:pic>
        <p:nvPicPr>
          <p:cNvPr id="9" name="Picture 8" descr="teacher_8163.jpg"/>
          <p:cNvPicPr>
            <a:picLocks noChangeAspect="1"/>
          </p:cNvPicPr>
          <p:nvPr/>
        </p:nvPicPr>
        <p:blipFill>
          <a:blip r:embed="rId2"/>
          <a:srcRect t="50000" r="50186"/>
          <a:stretch>
            <a:fillRect/>
          </a:stretch>
        </p:blipFill>
        <p:spPr>
          <a:xfrm>
            <a:off x="-4514850" y="6829425"/>
            <a:ext cx="4572000" cy="3429000"/>
          </a:xfrm>
          <a:prstGeom prst="rect">
            <a:avLst/>
          </a:prstGeom>
        </p:spPr>
      </p:pic>
      <p:pic>
        <p:nvPicPr>
          <p:cNvPr id="10" name="Picture 9" descr="teacher_8163.jpg"/>
          <p:cNvPicPr>
            <a:picLocks noChangeAspect="1"/>
          </p:cNvPicPr>
          <p:nvPr/>
        </p:nvPicPr>
        <p:blipFill>
          <a:blip r:embed="rId2"/>
          <a:srcRect l="49814" b="50000"/>
          <a:stretch>
            <a:fillRect/>
          </a:stretch>
        </p:blipFill>
        <p:spPr>
          <a:xfrm>
            <a:off x="9214686" y="-3419475"/>
            <a:ext cx="4606089" cy="3429000"/>
          </a:xfrm>
          <a:prstGeom prst="rect">
            <a:avLst/>
          </a:prstGeom>
        </p:spPr>
      </p:pic>
      <p:pic>
        <p:nvPicPr>
          <p:cNvPr id="11" name="Picture 10" descr="teacher_8163.jpg"/>
          <p:cNvPicPr>
            <a:picLocks noChangeAspect="1"/>
          </p:cNvPicPr>
          <p:nvPr/>
        </p:nvPicPr>
        <p:blipFill>
          <a:blip r:embed="rId2"/>
          <a:srcRect r="50186" b="50000"/>
          <a:stretch>
            <a:fillRect/>
          </a:stretch>
        </p:blipFill>
        <p:spPr>
          <a:xfrm>
            <a:off x="-4543425" y="-3457575"/>
            <a:ext cx="4572000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2398AF-F811-4566-84EC-3CB2409FDF47}"/>
              </a:ext>
            </a:extLst>
          </p:cNvPr>
          <p:cNvSpPr txBox="1"/>
          <p:nvPr/>
        </p:nvSpPr>
        <p:spPr>
          <a:xfrm>
            <a:off x="0" y="1109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ক্ষকের পাঠ</a:t>
            </a:r>
            <a:endParaRPr lang="en-US" sz="11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6763756_1741145236200804_1972748845_o.jpg">
            <a:extLst>
              <a:ext uri="{FF2B5EF4-FFF2-40B4-BE49-F238E27FC236}">
                <a16:creationId xmlns:a16="http://schemas.microsoft.com/office/drawing/2014/main" xmlns="" id="{0855ED8F-8DF7-4EE4-90CA-8DEE0C19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54" r="5407" b="8072"/>
          <a:stretch>
            <a:fillRect/>
          </a:stretch>
        </p:blipFill>
        <p:spPr>
          <a:xfrm>
            <a:off x="2362200" y="3349522"/>
            <a:ext cx="3810000" cy="3508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998693-C04E-497E-B7C5-2C767F19E230}"/>
              </a:ext>
            </a:extLst>
          </p:cNvPr>
          <p:cNvSpPr txBox="1"/>
          <p:nvPr/>
        </p:nvSpPr>
        <p:spPr>
          <a:xfrm>
            <a:off x="1371600" y="-24384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  <a:r>
              <a:rPr lang="bn-IN" sz="6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</a:t>
            </a:r>
            <a:endParaRPr lang="bn-IN" sz="6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998693-C04E-497E-B7C5-2C767F19E230}"/>
              </a:ext>
            </a:extLst>
          </p:cNvPr>
          <p:cNvSpPr txBox="1"/>
          <p:nvPr/>
        </p:nvSpPr>
        <p:spPr>
          <a:xfrm>
            <a:off x="28575" y="4800600"/>
            <a:ext cx="9067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300" b="1" dirty="0" smtClean="0">
                <a:solidFill>
                  <a:srgbClr val="F2FF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5300" b="1" dirty="0">
                <a:solidFill>
                  <a:srgbClr val="F2FF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বইয়ের </a:t>
            </a:r>
            <a:r>
              <a:rPr lang="bn-BD" sz="5300" b="1" dirty="0">
                <a:solidFill>
                  <a:srgbClr val="F2FF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bn-IN" sz="5300" b="1" dirty="0">
                <a:solidFill>
                  <a:srgbClr val="F2FF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করো। </a:t>
            </a:r>
            <a:endParaRPr lang="en-US" sz="5300" b="1" dirty="0">
              <a:solidFill>
                <a:srgbClr val="F2FF4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4A1DED4-7293-48BE-B7C5-4C579BF034DC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56 L -0.51007 0.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417 L -0.50868 -0.5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16 L 0.49167 -0.49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00417 L 0.49376 0.5027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919 L -0.01666 0.874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4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9C2ED9-86E5-460E-8457-184FD5067440}"/>
              </a:ext>
            </a:extLst>
          </p:cNvPr>
          <p:cNvSpPr/>
          <p:nvPr/>
        </p:nvSpPr>
        <p:spPr>
          <a:xfrm>
            <a:off x="1654143" y="1667075"/>
            <a:ext cx="2943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2C6A1B-8E7F-4015-85ED-03A512A21B91}"/>
              </a:ext>
            </a:extLst>
          </p:cNvPr>
          <p:cNvSpPr/>
          <p:nvPr/>
        </p:nvSpPr>
        <p:spPr>
          <a:xfrm flipH="1">
            <a:off x="1428722" y="3770836"/>
            <a:ext cx="3143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ম ভাঙাই।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E5C5A8-A4ED-4682-9F74-E84665A4DCF9}"/>
              </a:ext>
            </a:extLst>
          </p:cNvPr>
          <p:cNvSpPr/>
          <p:nvPr/>
        </p:nvSpPr>
        <p:spPr>
          <a:xfrm>
            <a:off x="1720008" y="4740808"/>
            <a:ext cx="26805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 বানাই।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06CA8-C727-47E1-9C6A-FDFE9106E939}"/>
              </a:ext>
            </a:extLst>
          </p:cNvPr>
          <p:cNvSpPr/>
          <p:nvPr/>
        </p:nvSpPr>
        <p:spPr>
          <a:xfrm>
            <a:off x="1752600" y="5682196"/>
            <a:ext cx="56236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ডাকে, ঘ্যা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ঘ্যা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ABC960-9AA5-4137-83CB-0B269E025C37}"/>
              </a:ext>
            </a:extLst>
          </p:cNvPr>
          <p:cNvSpPr/>
          <p:nvPr/>
        </p:nvSpPr>
        <p:spPr>
          <a:xfrm>
            <a:off x="1757165" y="2753447"/>
            <a:ext cx="26548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বর পড়ি।</a:t>
            </a:r>
            <a:endParaRPr lang="en-US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7E871F-1467-43CD-8A19-84E7AE937F3A}"/>
              </a:ext>
            </a:extLst>
          </p:cNvPr>
          <p:cNvSpPr/>
          <p:nvPr/>
        </p:nvSpPr>
        <p:spPr>
          <a:xfrm>
            <a:off x="305527" y="1809950"/>
            <a:ext cx="6463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E1C4DE-02BB-4E63-8714-6E5443E4A6E7}"/>
              </a:ext>
            </a:extLst>
          </p:cNvPr>
          <p:cNvSpPr/>
          <p:nvPr/>
        </p:nvSpPr>
        <p:spPr>
          <a:xfrm>
            <a:off x="346502" y="2753147"/>
            <a:ext cx="5613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6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E0665B-2935-4B4E-AE5D-3D311B79E1AE}"/>
              </a:ext>
            </a:extLst>
          </p:cNvPr>
          <p:cNvSpPr/>
          <p:nvPr/>
        </p:nvSpPr>
        <p:spPr>
          <a:xfrm>
            <a:off x="366053" y="3824188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232D61-E918-498B-95B2-30923DF05CA1}"/>
              </a:ext>
            </a:extLst>
          </p:cNvPr>
          <p:cNvSpPr/>
          <p:nvPr/>
        </p:nvSpPr>
        <p:spPr>
          <a:xfrm>
            <a:off x="397650" y="4782702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6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7C1E5C-C5F1-41C6-8228-59AA9FF88AB5}"/>
              </a:ext>
            </a:extLst>
          </p:cNvPr>
          <p:cNvSpPr/>
          <p:nvPr/>
        </p:nvSpPr>
        <p:spPr>
          <a:xfrm>
            <a:off x="441607" y="5671432"/>
            <a:ext cx="566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65EB9D-4C92-4519-B6C3-DE7AB91CDEA9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1521347-15C6-4FBE-9E19-C39C77CDE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2288" r="3390" b="5455"/>
          <a:stretch/>
        </p:blipFill>
        <p:spPr>
          <a:xfrm>
            <a:off x="5361735" y="1912154"/>
            <a:ext cx="3218155" cy="3531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EB8CA07-6DA1-4204-AAED-4CE58DE004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3376" r="5210" b="-181"/>
          <a:stretch/>
        </p:blipFill>
        <p:spPr>
          <a:xfrm>
            <a:off x="5480468" y="1905664"/>
            <a:ext cx="3101557" cy="3580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F626C21-64CB-42EB-99A9-C5CC2162AF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4716" r="15274" b="10652"/>
          <a:stretch/>
        </p:blipFill>
        <p:spPr>
          <a:xfrm>
            <a:off x="5601922" y="1880473"/>
            <a:ext cx="3024952" cy="3707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92684C1-8439-4D50-BCCC-9911A307ED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2416" r="11936" b="7"/>
          <a:stretch/>
        </p:blipFill>
        <p:spPr>
          <a:xfrm>
            <a:off x="5679583" y="1892083"/>
            <a:ext cx="3016001" cy="3822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4B013EF-3EBC-4F2C-BA12-730FF80A5C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4000"/>
          <a:stretch/>
        </p:blipFill>
        <p:spPr>
          <a:xfrm>
            <a:off x="5775758" y="1888477"/>
            <a:ext cx="2851116" cy="3782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F72AF7-D33B-4BDD-9FAE-4CEDC8DF1245}"/>
              </a:ext>
            </a:extLst>
          </p:cNvPr>
          <p:cNvSpPr txBox="1"/>
          <p:nvPr/>
        </p:nvSpPr>
        <p:spPr>
          <a:xfrm>
            <a:off x="2209800" y="152400"/>
            <a:ext cx="4800600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I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C42793F-2FA8-4C88-B4D6-B436FDE026D9}"/>
              </a:ext>
            </a:extLst>
          </p:cNvPr>
          <p:cNvSpPr txBox="1"/>
          <p:nvPr/>
        </p:nvSpPr>
        <p:spPr>
          <a:xfrm>
            <a:off x="152400" y="1000125"/>
            <a:ext cx="86868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এবার তোমরা  আমার সাথে সাথে বলো ।</a:t>
            </a:r>
            <a:endParaRPr lang="en-IN" sz="4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756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28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7BD9F1-E855-4774-B570-E5F926752539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86200" y="381000"/>
            <a:ext cx="16002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771900" y="2571750"/>
            <a:ext cx="1676400" cy="1676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4800" y="2590800"/>
            <a:ext cx="1771650" cy="1752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000" y="4953000"/>
            <a:ext cx="1676400" cy="1676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ঙ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858000" y="2514600"/>
            <a:ext cx="1676400" cy="1676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F59479-B5B2-4A26-A27D-73CB07464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490" y="-50388"/>
            <a:ext cx="1404209" cy="1504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DA1E324-0409-41AB-87CF-B526C3FB4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3202" y="5346252"/>
            <a:ext cx="1404209" cy="1504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925A38-C54C-475F-8299-D8F3866B9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51" y="5314913"/>
            <a:ext cx="1404209" cy="1504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C95E91D-E64E-438B-AE9C-616BD3B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57113"/>
            <a:ext cx="1404209" cy="1504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>
            <a:off x="1257300" y="2107450"/>
            <a:ext cx="6629400" cy="579120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 anchor="ctr" anchorCtr="1">
            <a:prstTxWarp prst="textCircl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এসো</a:t>
            </a:r>
            <a:r>
              <a:rPr lang="en-US" sz="5400" b="1" cap="none" spc="0" dirty="0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সবাই</a:t>
            </a:r>
            <a:r>
              <a:rPr lang="en-US" sz="5400" b="1" cap="none" spc="0" dirty="0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মিলে</a:t>
            </a:r>
            <a:r>
              <a:rPr lang="en-US" sz="5400" b="1" cap="none" spc="0" dirty="0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</a:t>
            </a:r>
            <a:r>
              <a:rPr lang="en-US" sz="5400" b="1" dirty="0" err="1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বর্ণগুলো</a:t>
            </a:r>
            <a:r>
              <a:rPr lang="en-US" sz="5400" b="1" dirty="0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আবার</a:t>
            </a:r>
            <a:r>
              <a:rPr lang="en-US" sz="5400" b="1" dirty="0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পড়ি</a:t>
            </a:r>
            <a:r>
              <a:rPr lang="en-US" sz="5400" b="1" dirty="0" smtClean="0">
                <a:ln w="9525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।</a:t>
            </a:r>
            <a:endParaRPr lang="en-US" sz="5400" b="1" cap="none" spc="0" dirty="0">
              <a:ln w="9525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12" grpId="0"/>
      <p:bldP spid="12" grpId="1"/>
      <p:bldP spid="1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C20426-01D4-4749-8E6E-A6A7456A2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638800"/>
            <a:ext cx="32385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04E36A-39DF-45C9-9E4E-56B8677F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38800"/>
            <a:ext cx="3048001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53592-70F9-4F91-AAA2-0BC36E23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3200400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9144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UrmeeMJ" pitchFamily="2" charset="0"/>
                <a:cs typeface="TeeshtaMJ" pitchFamily="2" charset="0"/>
              </a:rPr>
              <a:t>শিক্ষক পরিচিতি </a:t>
            </a:r>
            <a:endParaRPr lang="en-US" sz="8800" b="1" dirty="0">
              <a:latin typeface="UrmeeMJ" pitchFamily="2" charset="0"/>
              <a:cs typeface="UrmeeMJ" pitchFamily="2" charset="0"/>
            </a:endParaRPr>
          </a:p>
        </p:txBody>
      </p:sp>
      <p:pic>
        <p:nvPicPr>
          <p:cNvPr id="9" name="Picture 8" descr="20190111_1654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1" y="2743200"/>
            <a:ext cx="2812472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2628901"/>
            <a:ext cx="6172200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spc="600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মোসাঃ নূরজাহান</a:t>
            </a:r>
          </a:p>
          <a:p>
            <a:pPr algn="ctr"/>
            <a:r>
              <a:rPr lang="bn-BD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পুরাতন কুষ্টিয়া (বালক)</a:t>
            </a:r>
            <a:r>
              <a:rPr lang="en-US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হাটশ্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হরিপুর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 সদর, কুষ্টিয়া।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02920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22016"/>
            <a:ext cx="8458200" cy="41549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৩টি দলে ভাগ করে লিখতে দিব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ক,খ ২টি শব্দ লিখ।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গ,ঘ ২টি শব্দ লিখ।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ঙ ১টি শব্দ লিখ।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F59479-B5B2-4A26-A27D-73CB07464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90" y="-50388"/>
            <a:ext cx="1404209" cy="1504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A1E324-0409-41AB-87CF-B526C3FB4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9402" y="5403402"/>
            <a:ext cx="1404209" cy="1504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925A38-C54C-475F-8299-D8F3866B9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609" y="5353013"/>
            <a:ext cx="1404209" cy="1504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95E91D-E64E-438B-AE9C-616BD3B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91" y="0"/>
            <a:ext cx="1404209" cy="1504987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461F4A-5BBC-4A47-A614-E6CFD1C7933E}"/>
              </a:ext>
            </a:extLst>
          </p:cNvPr>
          <p:cNvSpPr/>
          <p:nvPr/>
        </p:nvSpPr>
        <p:spPr>
          <a:xfrm>
            <a:off x="190500" y="260350"/>
            <a:ext cx="8763000" cy="633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171AB5-339C-462A-B6EA-C0B51C54DFFC}"/>
              </a:ext>
            </a:extLst>
          </p:cNvPr>
          <p:cNvSpPr/>
          <p:nvPr/>
        </p:nvSpPr>
        <p:spPr>
          <a:xfrm>
            <a:off x="190500" y="184150"/>
            <a:ext cx="8582025" cy="64897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7BD9F1-E855-4774-B570-E5F926752539}"/>
              </a:ext>
            </a:extLst>
          </p:cNvPr>
          <p:cNvSpPr/>
          <p:nvPr/>
        </p:nvSpPr>
        <p:spPr>
          <a:xfrm>
            <a:off x="0" y="0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619732-9CD4-4A97-9931-F3F3AB351157}"/>
              </a:ext>
            </a:extLst>
          </p:cNvPr>
          <p:cNvSpPr txBox="1"/>
          <p:nvPr/>
        </p:nvSpPr>
        <p:spPr>
          <a:xfrm>
            <a:off x="2259843" y="170104"/>
            <a:ext cx="4898791" cy="1730105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AAD7E5-A403-4328-82E8-18B7884F07A2}"/>
              </a:ext>
            </a:extLst>
          </p:cNvPr>
          <p:cNvSpPr txBox="1"/>
          <p:nvPr/>
        </p:nvSpPr>
        <p:spPr>
          <a:xfrm>
            <a:off x="38100" y="5367000"/>
            <a:ext cx="90297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র্ণগুলোর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eee.jpg">
            <a:extLst>
              <a:ext uri="{FF2B5EF4-FFF2-40B4-BE49-F238E27FC236}">
                <a16:creationId xmlns:a16="http://schemas.microsoft.com/office/drawing/2014/main" xmlns="" id="{BA0ED7EB-1892-4A8C-92FD-DABB43B4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42" y="1791925"/>
            <a:ext cx="4589258" cy="3465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F59479-B5B2-4A26-A27D-73CB07464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02" y="-50388"/>
            <a:ext cx="1404209" cy="1504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A1E324-0409-41AB-87CF-B526C3FB4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3201" y="5342490"/>
            <a:ext cx="1404209" cy="1504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925A38-C54C-475F-8299-D8F3866B9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51" y="5313032"/>
            <a:ext cx="1404209" cy="1504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C95E91D-E64E-438B-AE9C-616BD3B8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41" y="38100"/>
            <a:ext cx="1404209" cy="15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060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5257800"/>
            <a:ext cx="9117874" cy="1621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62250"/>
            <a:ext cx="3832992" cy="96906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95A62D-72D2-4C04-B85F-3939FD567B65}"/>
              </a:ext>
            </a:extLst>
          </p:cNvPr>
          <p:cNvSpPr txBox="1"/>
          <p:nvPr/>
        </p:nvSpPr>
        <p:spPr>
          <a:xfrm>
            <a:off x="381000" y="100138"/>
            <a:ext cx="8458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 টেনে ছবির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মিল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95AFBC8-048F-4177-99D6-C06D52E102DD}"/>
              </a:ext>
            </a:extLst>
          </p:cNvPr>
          <p:cNvSpPr txBox="1"/>
          <p:nvPr/>
        </p:nvSpPr>
        <p:spPr>
          <a:xfrm>
            <a:off x="2099366" y="950159"/>
            <a:ext cx="728931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8F96DA8-31E7-4346-BDCC-7C871963F49A}"/>
              </a:ext>
            </a:extLst>
          </p:cNvPr>
          <p:cNvSpPr txBox="1"/>
          <p:nvPr/>
        </p:nvSpPr>
        <p:spPr>
          <a:xfrm>
            <a:off x="2099366" y="4582078"/>
            <a:ext cx="67431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757D2FC-885D-49F6-B100-DFCE7E775E70}"/>
              </a:ext>
            </a:extLst>
          </p:cNvPr>
          <p:cNvSpPr txBox="1"/>
          <p:nvPr/>
        </p:nvSpPr>
        <p:spPr>
          <a:xfrm>
            <a:off x="2099366" y="3375775"/>
            <a:ext cx="728931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99D59D4-3AF6-4865-8170-BA0DDA72BCE5}"/>
              </a:ext>
            </a:extLst>
          </p:cNvPr>
          <p:cNvSpPr txBox="1"/>
          <p:nvPr/>
        </p:nvSpPr>
        <p:spPr>
          <a:xfrm>
            <a:off x="2088752" y="5655412"/>
            <a:ext cx="728931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C000AE6-2AF6-42FC-8436-42E04B025C13}"/>
              </a:ext>
            </a:extLst>
          </p:cNvPr>
          <p:cNvSpPr txBox="1"/>
          <p:nvPr/>
        </p:nvSpPr>
        <p:spPr>
          <a:xfrm>
            <a:off x="2099366" y="2171212"/>
            <a:ext cx="728931" cy="1005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90D5E33A-BBFD-4615-A83C-B89A0F2A93D3}"/>
              </a:ext>
            </a:extLst>
          </p:cNvPr>
          <p:cNvCxnSpPr>
            <a:cxnSpLocks/>
          </p:cNvCxnSpPr>
          <p:nvPr/>
        </p:nvCxnSpPr>
        <p:spPr>
          <a:xfrm>
            <a:off x="2923934" y="1423218"/>
            <a:ext cx="2888238" cy="382485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0B2555ED-B820-4C13-AB2C-AC1C82B692DB}"/>
              </a:ext>
            </a:extLst>
          </p:cNvPr>
          <p:cNvCxnSpPr>
            <a:cxnSpLocks/>
          </p:cNvCxnSpPr>
          <p:nvPr/>
        </p:nvCxnSpPr>
        <p:spPr>
          <a:xfrm flipV="1">
            <a:off x="2828297" y="2528208"/>
            <a:ext cx="2929226" cy="38950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5E8ABB31-0E3D-4B57-8266-34BB660105BD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2773680" y="1456946"/>
            <a:ext cx="2992880" cy="358233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0BC29052-142B-4EEB-84ED-380217905C67}"/>
              </a:ext>
            </a:extLst>
          </p:cNvPr>
          <p:cNvCxnSpPr>
            <a:cxnSpLocks/>
          </p:cNvCxnSpPr>
          <p:nvPr/>
        </p:nvCxnSpPr>
        <p:spPr>
          <a:xfrm>
            <a:off x="2828297" y="3791611"/>
            <a:ext cx="2948876" cy="263167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FCF04479-8C4E-48EC-A2A8-FA00100D29F2}"/>
              </a:ext>
            </a:extLst>
          </p:cNvPr>
          <p:cNvCxnSpPr>
            <a:cxnSpLocks/>
          </p:cNvCxnSpPr>
          <p:nvPr/>
        </p:nvCxnSpPr>
        <p:spPr>
          <a:xfrm>
            <a:off x="2923023" y="2514880"/>
            <a:ext cx="2854150" cy="14148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2414CAF-91A6-46F8-90FC-5E612E74E46A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A12EBF0-F986-4A1B-B577-153761E0CFA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85" y="4630056"/>
            <a:ext cx="1371600" cy="822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8B5545C-716C-4851-8126-EDEF38BB610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/>
          <a:stretch/>
        </p:blipFill>
        <p:spPr>
          <a:xfrm>
            <a:off x="5892964" y="5765287"/>
            <a:ext cx="1371600" cy="820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BEA3787-E851-46D2-8C38-28907635A3C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3607" r="11158"/>
          <a:stretch/>
        </p:blipFill>
        <p:spPr>
          <a:xfrm>
            <a:off x="5892964" y="3487782"/>
            <a:ext cx="1371600" cy="822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E293D31-921F-4826-8BE0-2ED248F5EB0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4827"/>
          <a:stretch/>
        </p:blipFill>
        <p:spPr>
          <a:xfrm>
            <a:off x="5892964" y="2283096"/>
            <a:ext cx="1371600" cy="822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BA761FC-B438-45C9-96AC-96501274337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6921"/>
          <a:stretch/>
        </p:blipFill>
        <p:spPr>
          <a:xfrm>
            <a:off x="5892964" y="1048655"/>
            <a:ext cx="1371600" cy="822960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6560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2893" y="762000"/>
            <a:ext cx="2747868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 smtClean="0">
                <a:ln w="381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K</a:t>
            </a:r>
            <a:endParaRPr lang="en-US" sz="35000" b="1" cap="none" spc="0" dirty="0">
              <a:ln w="381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G‡mv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, </a:t>
            </a:r>
            <a:r>
              <a:rPr lang="en-US" sz="5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Avgiv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eY©wU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jLvi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Póv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Kwi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 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5968" y="762000"/>
            <a:ext cx="2747868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K</a:t>
            </a:r>
            <a:endParaRPr lang="en-US" sz="35000" b="1" cap="none" spc="0" dirty="0">
              <a:ln w="571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4293" y="222431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2593" y="231956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reeform: Shape 3">
            <a:extLst>
              <a:ext uri="{FF2B5EF4-FFF2-40B4-BE49-F238E27FC236}">
                <a16:creationId xmlns="" xmlns:a16="http://schemas.microsoft.com/office/drawing/2014/main" id="{61EAC54D-5BB9-4D2C-9BB9-4A96B01A87A9}"/>
              </a:ext>
            </a:extLst>
          </p:cNvPr>
          <p:cNvSpPr/>
          <p:nvPr/>
        </p:nvSpPr>
        <p:spPr>
          <a:xfrm>
            <a:off x="2984293" y="2224314"/>
            <a:ext cx="2971800" cy="267193"/>
          </a:xfrm>
          <a:custGeom>
            <a:avLst/>
            <a:gdLst/>
            <a:ahLst/>
            <a:cxnLst/>
            <a:rect l="l" t="t" r="r" b="b"/>
            <a:pathLst>
              <a:path w="3092539" h="343393">
                <a:moveTo>
                  <a:pt x="0" y="0"/>
                </a:moveTo>
                <a:lnTo>
                  <a:pt x="2873434" y="0"/>
                </a:lnTo>
                <a:lnTo>
                  <a:pt x="3092539" y="343393"/>
                </a:lnTo>
                <a:lnTo>
                  <a:pt x="189475" y="343393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chemeClr val="tx1"/>
            </a:solidFill>
            <a:prstDash val="solid"/>
          </a:ln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300" b="1" i="0" u="none" strike="noStrike" kern="1200" cap="none" spc="0" normalizeH="0" baseline="0" noProof="0" dirty="0">
              <a:ln w="127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CB500BC-6E32-49BE-A3AB-EA8B7F6A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2679493" cy="2377440"/>
          </a:xfrm>
          <a:prstGeom prst="rect">
            <a:avLst/>
          </a:prstGeom>
        </p:spPr>
      </p:pic>
      <p:sp>
        <p:nvSpPr>
          <p:cNvPr id="63" name="Freeform: Shape 3">
            <a:extLst>
              <a:ext uri="{FF2B5EF4-FFF2-40B4-BE49-F238E27FC236}">
                <a16:creationId xmlns="" xmlns:a16="http://schemas.microsoft.com/office/drawing/2014/main" id="{61EAC54D-5BB9-4D2C-9BB9-4A96B01A87A9}"/>
              </a:ext>
            </a:extLst>
          </p:cNvPr>
          <p:cNvSpPr/>
          <p:nvPr/>
        </p:nvSpPr>
        <p:spPr>
          <a:xfrm rot="19421293">
            <a:off x="3244349" y="2790080"/>
            <a:ext cx="1790075" cy="267193"/>
          </a:xfrm>
          <a:custGeom>
            <a:avLst/>
            <a:gdLst/>
            <a:ahLst/>
            <a:cxnLst/>
            <a:rect l="l" t="t" r="r" b="b"/>
            <a:pathLst>
              <a:path w="3092539" h="343393">
                <a:moveTo>
                  <a:pt x="0" y="0"/>
                </a:moveTo>
                <a:lnTo>
                  <a:pt x="2873434" y="0"/>
                </a:lnTo>
                <a:lnTo>
                  <a:pt x="3092539" y="343393"/>
                </a:lnTo>
                <a:lnTo>
                  <a:pt x="189475" y="343393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chemeClr val="tx1"/>
            </a:solidFill>
            <a:prstDash val="solid"/>
          </a:ln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300" b="1" i="0" u="none" strike="noStrike" kern="1200" cap="none" spc="0" normalizeH="0" baseline="0" noProof="0" dirty="0">
              <a:ln w="127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4" name="Freeform: Shape 3">
            <a:extLst>
              <a:ext uri="{FF2B5EF4-FFF2-40B4-BE49-F238E27FC236}">
                <a16:creationId xmlns="" xmlns:a16="http://schemas.microsoft.com/office/drawing/2014/main" id="{61EAC54D-5BB9-4D2C-9BB9-4A96B01A87A9}"/>
              </a:ext>
            </a:extLst>
          </p:cNvPr>
          <p:cNvSpPr/>
          <p:nvPr/>
        </p:nvSpPr>
        <p:spPr>
          <a:xfrm rot="2757418">
            <a:off x="3268187" y="3806056"/>
            <a:ext cx="1803397" cy="267193"/>
          </a:xfrm>
          <a:custGeom>
            <a:avLst/>
            <a:gdLst/>
            <a:ahLst/>
            <a:cxnLst/>
            <a:rect l="l" t="t" r="r" b="b"/>
            <a:pathLst>
              <a:path w="3092539" h="343393">
                <a:moveTo>
                  <a:pt x="0" y="0"/>
                </a:moveTo>
                <a:lnTo>
                  <a:pt x="2873434" y="0"/>
                </a:lnTo>
                <a:lnTo>
                  <a:pt x="3092539" y="343393"/>
                </a:lnTo>
                <a:lnTo>
                  <a:pt x="189475" y="343393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chemeClr val="tx1"/>
            </a:solidFill>
            <a:prstDash val="solid"/>
          </a:ln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300" b="1" i="0" u="none" strike="noStrike" kern="1200" cap="none" spc="0" normalizeH="0" baseline="0" noProof="0" dirty="0">
              <a:ln w="127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5" name="Freeform: Shape 3">
            <a:extLst>
              <a:ext uri="{FF2B5EF4-FFF2-40B4-BE49-F238E27FC236}">
                <a16:creationId xmlns="" xmlns:a16="http://schemas.microsoft.com/office/drawing/2014/main" id="{61EAC54D-5BB9-4D2C-9BB9-4A96B01A87A9}"/>
              </a:ext>
            </a:extLst>
          </p:cNvPr>
          <p:cNvSpPr/>
          <p:nvPr/>
        </p:nvSpPr>
        <p:spPr>
          <a:xfrm rot="5400000" flipV="1">
            <a:off x="3542494" y="3448812"/>
            <a:ext cx="2514600" cy="265176"/>
          </a:xfrm>
          <a:custGeom>
            <a:avLst/>
            <a:gdLst/>
            <a:ahLst/>
            <a:cxnLst/>
            <a:rect l="l" t="t" r="r" b="b"/>
            <a:pathLst>
              <a:path w="3092539" h="343393">
                <a:moveTo>
                  <a:pt x="0" y="0"/>
                </a:moveTo>
                <a:lnTo>
                  <a:pt x="2873434" y="0"/>
                </a:lnTo>
                <a:lnTo>
                  <a:pt x="3092539" y="343393"/>
                </a:lnTo>
                <a:lnTo>
                  <a:pt x="189475" y="343393"/>
                </a:ln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chemeClr val="tx1"/>
            </a:solidFill>
            <a:prstDash val="solid"/>
          </a:ln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300" b="1" i="0" u="none" strike="noStrike" kern="1200" cap="none" spc="0" normalizeH="0" baseline="0" noProof="0" dirty="0">
              <a:ln w="127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4879768" y="2667000"/>
            <a:ext cx="742950" cy="1249363"/>
          </a:xfrm>
          <a:custGeom>
            <a:avLst/>
            <a:gdLst>
              <a:gd name="connsiteX0" fmla="*/ 0 w 742950"/>
              <a:gd name="connsiteY0" fmla="*/ 0 h 1249363"/>
              <a:gd name="connsiteX1" fmla="*/ 352425 w 742950"/>
              <a:gd name="connsiteY1" fmla="*/ 142875 h 1249363"/>
              <a:gd name="connsiteX2" fmla="*/ 657225 w 742950"/>
              <a:gd name="connsiteY2" fmla="*/ 438150 h 1249363"/>
              <a:gd name="connsiteX3" fmla="*/ 733425 w 742950"/>
              <a:gd name="connsiteY3" fmla="*/ 819150 h 1249363"/>
              <a:gd name="connsiteX4" fmla="*/ 600075 w 742950"/>
              <a:gd name="connsiteY4" fmla="*/ 1143000 h 1249363"/>
              <a:gd name="connsiteX5" fmla="*/ 428625 w 742950"/>
              <a:gd name="connsiteY5" fmla="*/ 1238250 h 1249363"/>
              <a:gd name="connsiteX6" fmla="*/ 361950 w 742950"/>
              <a:gd name="connsiteY6" fmla="*/ 1209675 h 124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950" h="1249363">
                <a:moveTo>
                  <a:pt x="0" y="0"/>
                </a:moveTo>
                <a:cubicBezTo>
                  <a:pt x="121444" y="34925"/>
                  <a:pt x="242888" y="69850"/>
                  <a:pt x="352425" y="142875"/>
                </a:cubicBezTo>
                <a:cubicBezTo>
                  <a:pt x="461962" y="215900"/>
                  <a:pt x="593725" y="325438"/>
                  <a:pt x="657225" y="438150"/>
                </a:cubicBezTo>
                <a:cubicBezTo>
                  <a:pt x="720725" y="550862"/>
                  <a:pt x="742950" y="701675"/>
                  <a:pt x="733425" y="819150"/>
                </a:cubicBezTo>
                <a:cubicBezTo>
                  <a:pt x="723900" y="936625"/>
                  <a:pt x="650875" y="1073150"/>
                  <a:pt x="600075" y="1143000"/>
                </a:cubicBezTo>
                <a:cubicBezTo>
                  <a:pt x="549275" y="1212850"/>
                  <a:pt x="468313" y="1227138"/>
                  <a:pt x="428625" y="1238250"/>
                </a:cubicBezTo>
                <a:cubicBezTo>
                  <a:pt x="388938" y="1249363"/>
                  <a:pt x="375444" y="1229519"/>
                  <a:pt x="361950" y="1209675"/>
                </a:cubicBezTo>
              </a:path>
            </a:pathLst>
          </a:cu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154406" y="3429000"/>
            <a:ext cx="392112" cy="479425"/>
          </a:xfrm>
          <a:custGeom>
            <a:avLst/>
            <a:gdLst>
              <a:gd name="connsiteX0" fmla="*/ 106362 w 392112"/>
              <a:gd name="connsiteY0" fmla="*/ 479425 h 479425"/>
              <a:gd name="connsiteX1" fmla="*/ 1587 w 392112"/>
              <a:gd name="connsiteY1" fmla="*/ 222250 h 479425"/>
              <a:gd name="connsiteX2" fmla="*/ 96837 w 392112"/>
              <a:gd name="connsiteY2" fmla="*/ 60325 h 479425"/>
              <a:gd name="connsiteX3" fmla="*/ 306387 w 392112"/>
              <a:gd name="connsiteY3" fmla="*/ 3175 h 479425"/>
              <a:gd name="connsiteX4" fmla="*/ 392112 w 392112"/>
              <a:gd name="connsiteY4" fmla="*/ 41275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112" h="479425">
                <a:moveTo>
                  <a:pt x="106362" y="479425"/>
                </a:moveTo>
                <a:cubicBezTo>
                  <a:pt x="54768" y="385762"/>
                  <a:pt x="3175" y="292100"/>
                  <a:pt x="1587" y="222250"/>
                </a:cubicBezTo>
                <a:cubicBezTo>
                  <a:pt x="0" y="152400"/>
                  <a:pt x="46037" y="96837"/>
                  <a:pt x="96837" y="60325"/>
                </a:cubicBezTo>
                <a:cubicBezTo>
                  <a:pt x="147637" y="23813"/>
                  <a:pt x="257175" y="6350"/>
                  <a:pt x="306387" y="3175"/>
                </a:cubicBezTo>
                <a:cubicBezTo>
                  <a:pt x="355599" y="0"/>
                  <a:pt x="373855" y="20637"/>
                  <a:pt x="392112" y="41275"/>
                </a:cubicBezTo>
              </a:path>
            </a:pathLst>
          </a:cu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2CB500BC-6E32-49BE-A3AB-EA8B7F6A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7" y="2986314"/>
            <a:ext cx="2679493" cy="23774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B500BC-6E32-49BE-A3AB-EA8B7F6A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93" y="3657600"/>
            <a:ext cx="2679493" cy="237744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2CB500BC-6E32-49BE-A3AB-EA8B7F6A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93" y="1600200"/>
            <a:ext cx="2679493" cy="237744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2CB500BC-6E32-49BE-A3AB-EA8B7F6A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79" y="2481942"/>
            <a:ext cx="2679493" cy="237744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CB500BC-6E32-49BE-A3AB-EA8B7F6A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93" y="1508760"/>
            <a:ext cx="2679493" cy="23774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CB500BC-6E32-49BE-A3AB-EA8B7F6A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5600"/>
            <a:ext cx="2679493" cy="237744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D1B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8785 -0.003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833 C 0.00573 0.01504 0.00677 0.02199 0.00486 0.02616 C 0.00295 0.03032 0.01563 0.01481 -0.00677 0.03287 C -0.02917 0.05092 -0.12118 0.10787 -0.12934 0.13495 C -0.1375 0.16203 -0.07656 0.17523 -0.05608 0.19514 C -0.03559 0.21504 -0.01667 0.23125 -0.00608 0.25509 C 0.00451 0.27893 0.00608 0.34768 0.00729 0.33842 C 0.00851 0.32916 0.00174 0.25069 0.00156 0.19953 C 0.00139 0.14838 -0.00677 0.05069 0.00642 0.03171 C 0.01962 0.01273 0.06615 0.06759 0.08073 0.08611 C 0.09531 0.10463 0.09323 0.12616 0.09392 0.14282 C 0.09462 0.15949 0.09045 0.17407 0.0849 0.18611 C 0.07934 0.19815 0.06719 0.21666 0.06059 0.21504 C 0.05399 0.21342 0.04323 0.18565 0.04479 0.17616 C 0.04635 0.16666 0.06267 0.15764 0.06979 0.15833 C 0.07691 0.15903 0.08212 0.16967 0.08733 0.18055 " pathEditMode="relative" rAng="0" ptsTypes="aaaaaaaaaaaaaaaA">
                                      <p:cBhvr>
                                        <p:cTn id="45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2312E-6 L 0.30538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046 L -0.12986 0.1375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69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155 L 0.1217 0.172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79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341E-6 C 0.01111 0.00555 0.02222 0.0111 0.03333 0.0222 C 0.04444 0.0333 0.05833 0.04994 0.06667 0.06659 C 0.075 0.08324 0.08333 0.10358 0.08333 0.12208 C 0.08333 0.14058 0.07222 0.16463 0.06667 0.17757 C 0.06111 0.19052 0.05556 0.19607 0.05 0.19977 C 0.04444 0.20347 0.03889 0.20162 0.03333 0.19977 " pathEditMode="relative" ptsTypes="aaaaaaA"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93889E-18 C -0.01181 -0.00555 -0.02361 -0.0111 -0.025 -0.02219 C -0.02639 -0.03329 -0.01528 -0.05734 -0.00834 -0.06659 C -0.00139 -0.07584 0.01111 -0.07584 0.01666 -0.07769 " pathEditMode="relative" ptsTypes="aa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0" grpId="0"/>
      <p:bldP spid="10" grpId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7" grpId="0" animBg="1"/>
      <p:bldP spid="63" grpId="0" animBg="1"/>
      <p:bldP spid="64" grpId="0" animBg="1"/>
      <p:bldP spid="65" grpId="0" animBg="1"/>
      <p:bldP spid="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/>
        </p:nvSpPr>
        <p:spPr>
          <a:xfrm>
            <a:off x="3517693" y="2267130"/>
            <a:ext cx="895047" cy="1318381"/>
          </a:xfrm>
          <a:custGeom>
            <a:avLst/>
            <a:gdLst>
              <a:gd name="connsiteX0" fmla="*/ 754743 w 895047"/>
              <a:gd name="connsiteY0" fmla="*/ 0 h 1318381"/>
              <a:gd name="connsiteX1" fmla="*/ 870857 w 895047"/>
              <a:gd name="connsiteY1" fmla="*/ 711200 h 1318381"/>
              <a:gd name="connsiteX2" fmla="*/ 609600 w 895047"/>
              <a:gd name="connsiteY2" fmla="*/ 1219200 h 1318381"/>
              <a:gd name="connsiteX3" fmla="*/ 159657 w 895047"/>
              <a:gd name="connsiteY3" fmla="*/ 1306285 h 1318381"/>
              <a:gd name="connsiteX4" fmla="*/ 0 w 895047"/>
              <a:gd name="connsiteY4" fmla="*/ 1262742 h 131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47" h="1318381">
                <a:moveTo>
                  <a:pt x="754743" y="0"/>
                </a:moveTo>
                <a:cubicBezTo>
                  <a:pt x="824895" y="254000"/>
                  <a:pt x="895047" y="508000"/>
                  <a:pt x="870857" y="711200"/>
                </a:cubicBezTo>
                <a:cubicBezTo>
                  <a:pt x="846667" y="914400"/>
                  <a:pt x="728133" y="1120019"/>
                  <a:pt x="609600" y="1219200"/>
                </a:cubicBezTo>
                <a:cubicBezTo>
                  <a:pt x="491067" y="1318381"/>
                  <a:pt x="261257" y="1299028"/>
                  <a:pt x="159657" y="1306285"/>
                </a:cubicBezTo>
                <a:cubicBezTo>
                  <a:pt x="58057" y="1313542"/>
                  <a:pt x="29028" y="1288142"/>
                  <a:pt x="0" y="1262742"/>
                </a:cubicBez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579971" y="3548016"/>
            <a:ext cx="1596572" cy="914400"/>
          </a:xfrm>
          <a:custGeom>
            <a:avLst/>
            <a:gdLst>
              <a:gd name="connsiteX0" fmla="*/ 0 w 1596572"/>
              <a:gd name="connsiteY0" fmla="*/ 0 h 1016000"/>
              <a:gd name="connsiteX1" fmla="*/ 885372 w 1596572"/>
              <a:gd name="connsiteY1" fmla="*/ 406400 h 1016000"/>
              <a:gd name="connsiteX2" fmla="*/ 1596572 w 1596572"/>
              <a:gd name="connsiteY2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6572" h="1016000">
                <a:moveTo>
                  <a:pt x="0" y="0"/>
                </a:moveTo>
                <a:cubicBezTo>
                  <a:pt x="309638" y="118533"/>
                  <a:pt x="619277" y="237067"/>
                  <a:pt x="885372" y="406400"/>
                </a:cubicBezTo>
                <a:cubicBezTo>
                  <a:pt x="1151467" y="575733"/>
                  <a:pt x="1374019" y="795866"/>
                  <a:pt x="1596572" y="1016000"/>
                </a:cubicBez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rot="16200000" flipV="1">
            <a:off x="3745226" y="3121088"/>
            <a:ext cx="2870529" cy="19947"/>
          </a:xfrm>
          <a:prstGeom prst="line">
            <a:avLst/>
          </a:pr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99321" y="2115065"/>
            <a:ext cx="762000" cy="1588"/>
          </a:xfrm>
          <a:prstGeom prst="line">
            <a:avLst/>
          </a:prstGeom>
          <a:ln w="279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">
            <a:extLst>
              <a:ext uri="{FF2B5EF4-FFF2-40B4-BE49-F238E27FC236}">
                <a16:creationId xmlns="" xmlns:a16="http://schemas.microsoft.com/office/drawing/2014/main" id="{8CBAD65D-A513-41AB-B9AF-771DAB300019}"/>
              </a:ext>
            </a:extLst>
          </p:cNvPr>
          <p:cNvSpPr/>
          <p:nvPr/>
        </p:nvSpPr>
        <p:spPr>
          <a:xfrm>
            <a:off x="3276733" y="1864220"/>
            <a:ext cx="651265" cy="795945"/>
          </a:xfrm>
          <a:custGeom>
            <a:avLst/>
            <a:gdLst>
              <a:gd name="connsiteX0" fmla="*/ 427720 w 868353"/>
              <a:gd name="connsiteY0" fmla="*/ 0 h 795945"/>
              <a:gd name="connsiteX1" fmla="*/ 570306 w 868353"/>
              <a:gd name="connsiteY1" fmla="*/ 26147 h 795945"/>
              <a:gd name="connsiteX2" fmla="*/ 704124 w 868353"/>
              <a:gd name="connsiteY2" fmla="*/ 104668 h 795945"/>
              <a:gd name="connsiteX3" fmla="*/ 802906 w 868353"/>
              <a:gd name="connsiteY3" fmla="*/ 235162 h 795945"/>
              <a:gd name="connsiteX4" fmla="*/ 840544 w 868353"/>
              <a:gd name="connsiteY4" fmla="*/ 407299 h 795945"/>
              <a:gd name="connsiteX5" fmla="*/ 800423 w 868353"/>
              <a:gd name="connsiteY5" fmla="*/ 561697 h 795945"/>
              <a:gd name="connsiteX6" fmla="*/ 857281 w 868353"/>
              <a:gd name="connsiteY6" fmla="*/ 505810 h 795945"/>
              <a:gd name="connsiteX7" fmla="*/ 868353 w 868353"/>
              <a:gd name="connsiteY7" fmla="*/ 492904 h 795945"/>
              <a:gd name="connsiteX8" fmla="*/ 850295 w 868353"/>
              <a:gd name="connsiteY8" fmla="*/ 541617 h 795945"/>
              <a:gd name="connsiteX9" fmla="*/ 392070 w 868353"/>
              <a:gd name="connsiteY9" fmla="*/ 795945 h 795945"/>
              <a:gd name="connsiteX10" fmla="*/ 114022 w 868353"/>
              <a:gd name="connsiteY10" fmla="*/ 724828 h 795945"/>
              <a:gd name="connsiteX11" fmla="*/ 68971 w 868353"/>
              <a:gd name="connsiteY11" fmla="*/ 693703 h 795945"/>
              <a:gd name="connsiteX12" fmla="*/ 57194 w 868353"/>
              <a:gd name="connsiteY12" fmla="*/ 672962 h 795945"/>
              <a:gd name="connsiteX13" fmla="*/ 0 w 868353"/>
              <a:gd name="connsiteY13" fmla="*/ 447580 h 795945"/>
              <a:gd name="connsiteX14" fmla="*/ 114037 w 868353"/>
              <a:gd name="connsiteY14" fmla="*/ 131055 h 795945"/>
              <a:gd name="connsiteX15" fmla="*/ 427720 w 868353"/>
              <a:gd name="connsiteY15" fmla="*/ 0 h 79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8353" h="795945">
                <a:moveTo>
                  <a:pt x="427720" y="0"/>
                </a:moveTo>
                <a:cubicBezTo>
                  <a:pt x="474328" y="0"/>
                  <a:pt x="521857" y="8716"/>
                  <a:pt x="570306" y="26147"/>
                </a:cubicBezTo>
                <a:cubicBezTo>
                  <a:pt x="618756" y="43578"/>
                  <a:pt x="663362" y="69752"/>
                  <a:pt x="704124" y="104668"/>
                </a:cubicBezTo>
                <a:cubicBezTo>
                  <a:pt x="744886" y="139584"/>
                  <a:pt x="777813" y="183082"/>
                  <a:pt x="802906" y="235162"/>
                </a:cubicBezTo>
                <a:cubicBezTo>
                  <a:pt x="827998" y="287242"/>
                  <a:pt x="840544" y="344621"/>
                  <a:pt x="840544" y="407299"/>
                </a:cubicBezTo>
                <a:cubicBezTo>
                  <a:pt x="840544" y="476116"/>
                  <a:pt x="827170" y="527582"/>
                  <a:pt x="800423" y="561697"/>
                </a:cubicBezTo>
                <a:cubicBezTo>
                  <a:pt x="814811" y="550700"/>
                  <a:pt x="833764" y="532071"/>
                  <a:pt x="857281" y="505810"/>
                </a:cubicBezTo>
                <a:lnTo>
                  <a:pt x="868353" y="492904"/>
                </a:lnTo>
                <a:lnTo>
                  <a:pt x="850295" y="541617"/>
                </a:lnTo>
                <a:cubicBezTo>
                  <a:pt x="774800" y="691075"/>
                  <a:pt x="598061" y="795945"/>
                  <a:pt x="392070" y="795945"/>
                </a:cubicBezTo>
                <a:cubicBezTo>
                  <a:pt x="289075" y="795945"/>
                  <a:pt x="193393" y="769728"/>
                  <a:pt x="114022" y="724828"/>
                </a:cubicBezTo>
                <a:lnTo>
                  <a:pt x="68971" y="693703"/>
                </a:lnTo>
                <a:lnTo>
                  <a:pt x="57194" y="672962"/>
                </a:lnTo>
                <a:cubicBezTo>
                  <a:pt x="27273" y="609877"/>
                  <a:pt x="8209" y="534750"/>
                  <a:pt x="0" y="447580"/>
                </a:cubicBezTo>
                <a:cubicBezTo>
                  <a:pt x="0" y="323933"/>
                  <a:pt x="38013" y="218425"/>
                  <a:pt x="114037" y="131055"/>
                </a:cubicBezTo>
                <a:cubicBezTo>
                  <a:pt x="190062" y="43685"/>
                  <a:pt x="294623" y="0"/>
                  <a:pt x="427720" y="0"/>
                </a:cubicBez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chemeClr val="tx1"/>
            </a:solidFill>
            <a:prstDash val="solid"/>
          </a:ln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300" b="1" i="0" u="none" strike="noStrike" kern="1200" cap="none" spc="0" normalizeH="0" baseline="0" noProof="0" dirty="0">
              <a:ln w="127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6" name="Freeform: Shape 6">
            <a:extLst>
              <a:ext uri="{FF2B5EF4-FFF2-40B4-BE49-F238E27FC236}">
                <a16:creationId xmlns="" xmlns:a16="http://schemas.microsoft.com/office/drawing/2014/main" id="{CA9107E8-44D4-4523-8843-02C1157A6534}"/>
              </a:ext>
            </a:extLst>
          </p:cNvPr>
          <p:cNvSpPr/>
          <p:nvPr/>
        </p:nvSpPr>
        <p:spPr>
          <a:xfrm>
            <a:off x="3328461" y="1933491"/>
            <a:ext cx="1071572" cy="966033"/>
          </a:xfrm>
          <a:custGeom>
            <a:avLst/>
            <a:gdLst>
              <a:gd name="connsiteX0" fmla="*/ 1129621 w 1428763"/>
              <a:gd name="connsiteY0" fmla="*/ 0 h 966033"/>
              <a:gd name="connsiteX1" fmla="*/ 1367621 w 1428763"/>
              <a:gd name="connsiteY1" fmla="*/ 199100 h 966033"/>
              <a:gd name="connsiteX2" fmla="*/ 1428763 w 1428763"/>
              <a:gd name="connsiteY2" fmla="*/ 268899 h 966033"/>
              <a:gd name="connsiteX3" fmla="*/ 1427796 w 1428763"/>
              <a:gd name="connsiteY3" fmla="*/ 276808 h 966033"/>
              <a:gd name="connsiteX4" fmla="*/ 1337620 w 1428763"/>
              <a:gd name="connsiteY4" fmla="*/ 585207 h 966033"/>
              <a:gd name="connsiteX5" fmla="*/ 1296841 w 1428763"/>
              <a:gd name="connsiteY5" fmla="*/ 668961 h 966033"/>
              <a:gd name="connsiteX6" fmla="*/ 1283219 w 1428763"/>
              <a:gd name="connsiteY6" fmla="*/ 634332 h 966033"/>
              <a:gd name="connsiteX7" fmla="*/ 1214148 w 1428763"/>
              <a:gd name="connsiteY7" fmla="*/ 724625 h 966033"/>
              <a:gd name="connsiteX8" fmla="*/ 1075926 w 1428763"/>
              <a:gd name="connsiteY8" fmla="*/ 827010 h 966033"/>
              <a:gd name="connsiteX9" fmla="*/ 894059 w 1428763"/>
              <a:gd name="connsiteY9" fmla="*/ 913580 h 966033"/>
              <a:gd name="connsiteX10" fmla="*/ 653131 w 1428763"/>
              <a:gd name="connsiteY10" fmla="*/ 966033 h 966033"/>
              <a:gd name="connsiteX11" fmla="*/ 417650 w 1428763"/>
              <a:gd name="connsiteY11" fmla="*/ 931838 h 966033"/>
              <a:gd name="connsiteX12" fmla="*/ 199185 w 1428763"/>
              <a:gd name="connsiteY12" fmla="*/ 837982 h 966033"/>
              <a:gd name="connsiteX13" fmla="*/ 21763 w 1428763"/>
              <a:gd name="connsiteY13" fmla="*/ 662762 h 966033"/>
              <a:gd name="connsiteX14" fmla="*/ 0 w 1428763"/>
              <a:gd name="connsiteY14" fmla="*/ 624432 h 966033"/>
              <a:gd name="connsiteX15" fmla="*/ 45051 w 1428763"/>
              <a:gd name="connsiteY15" fmla="*/ 655557 h 966033"/>
              <a:gd name="connsiteX16" fmla="*/ 323099 w 1428763"/>
              <a:gd name="connsiteY16" fmla="*/ 726674 h 966033"/>
              <a:gd name="connsiteX17" fmla="*/ 781324 w 1428763"/>
              <a:gd name="connsiteY17" fmla="*/ 472346 h 966033"/>
              <a:gd name="connsiteX18" fmla="*/ 799382 w 1428763"/>
              <a:gd name="connsiteY18" fmla="*/ 423633 h 966033"/>
              <a:gd name="connsiteX19" fmla="*/ 827010 w 1428763"/>
              <a:gd name="connsiteY19" fmla="*/ 391426 h 966033"/>
              <a:gd name="connsiteX20" fmla="*/ 872557 w 1428763"/>
              <a:gd name="connsiteY20" fmla="*/ 334865 h 966033"/>
              <a:gd name="connsiteX21" fmla="*/ 1129621 w 1428763"/>
              <a:gd name="connsiteY21" fmla="*/ 0 h 96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28763" h="966033">
                <a:moveTo>
                  <a:pt x="1129621" y="0"/>
                </a:moveTo>
                <a:cubicBezTo>
                  <a:pt x="1220288" y="63172"/>
                  <a:pt x="1299621" y="129539"/>
                  <a:pt x="1367621" y="199100"/>
                </a:cubicBezTo>
                <a:lnTo>
                  <a:pt x="1428763" y="268899"/>
                </a:lnTo>
                <a:lnTo>
                  <a:pt x="1427796" y="276808"/>
                </a:lnTo>
                <a:cubicBezTo>
                  <a:pt x="1409845" y="386264"/>
                  <a:pt x="1379109" y="489909"/>
                  <a:pt x="1337620" y="585207"/>
                </a:cubicBezTo>
                <a:lnTo>
                  <a:pt x="1296841" y="668961"/>
                </a:lnTo>
                <a:lnTo>
                  <a:pt x="1283219" y="634332"/>
                </a:lnTo>
                <a:cubicBezTo>
                  <a:pt x="1273449" y="659852"/>
                  <a:pt x="1250425" y="689950"/>
                  <a:pt x="1214148" y="724625"/>
                </a:cubicBezTo>
                <a:cubicBezTo>
                  <a:pt x="1177871" y="759301"/>
                  <a:pt x="1131797" y="793429"/>
                  <a:pt x="1075926" y="827010"/>
                </a:cubicBezTo>
                <a:cubicBezTo>
                  <a:pt x="1020056" y="860592"/>
                  <a:pt x="959433" y="889448"/>
                  <a:pt x="894059" y="913580"/>
                </a:cubicBezTo>
                <a:cubicBezTo>
                  <a:pt x="828685" y="937711"/>
                  <a:pt x="748376" y="955196"/>
                  <a:pt x="653131" y="966033"/>
                </a:cubicBezTo>
                <a:cubicBezTo>
                  <a:pt x="573049" y="962403"/>
                  <a:pt x="494555" y="951005"/>
                  <a:pt x="417650" y="931838"/>
                </a:cubicBezTo>
                <a:cubicBezTo>
                  <a:pt x="340743" y="912672"/>
                  <a:pt x="267922" y="881386"/>
                  <a:pt x="199185" y="837982"/>
                </a:cubicBezTo>
                <a:cubicBezTo>
                  <a:pt x="130448" y="794577"/>
                  <a:pt x="71307" y="736170"/>
                  <a:pt x="21763" y="662762"/>
                </a:cubicBezTo>
                <a:lnTo>
                  <a:pt x="0" y="624432"/>
                </a:lnTo>
                <a:lnTo>
                  <a:pt x="45051" y="655557"/>
                </a:lnTo>
                <a:cubicBezTo>
                  <a:pt x="124422" y="700457"/>
                  <a:pt x="220104" y="726674"/>
                  <a:pt x="323099" y="726674"/>
                </a:cubicBezTo>
                <a:cubicBezTo>
                  <a:pt x="529090" y="726674"/>
                  <a:pt x="705829" y="621804"/>
                  <a:pt x="781324" y="472346"/>
                </a:cubicBezTo>
                <a:lnTo>
                  <a:pt x="799382" y="423633"/>
                </a:lnTo>
                <a:lnTo>
                  <a:pt x="827010" y="391426"/>
                </a:lnTo>
                <a:cubicBezTo>
                  <a:pt x="841051" y="374480"/>
                  <a:pt x="856234" y="355626"/>
                  <a:pt x="872557" y="334865"/>
                </a:cubicBezTo>
                <a:cubicBezTo>
                  <a:pt x="937851" y="251819"/>
                  <a:pt x="1023539" y="140198"/>
                  <a:pt x="1129621" y="0"/>
                </a:cubicBezTo>
                <a:close/>
              </a:path>
            </a:pathLst>
          </a:custGeom>
          <a:solidFill>
            <a:sysClr val="windowText" lastClr="000000"/>
          </a:solidFill>
          <a:ln w="12700">
            <a:solidFill>
              <a:schemeClr val="tx1"/>
            </a:solidFill>
            <a:prstDash val="solid"/>
          </a:ln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300" b="1" i="0" u="none" strike="noStrike" kern="1200" cap="none" spc="0" normalizeH="0" baseline="0" noProof="0" dirty="0">
              <a:ln w="12700">
                <a:solidFill>
                  <a:prstClr val="black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35" y="3413760"/>
            <a:ext cx="2679493" cy="2377440"/>
          </a:xfrm>
          <a:prstGeom prst="rect">
            <a:avLst/>
          </a:prstGeom>
        </p:spPr>
      </p:pic>
      <p:sp>
        <p:nvSpPr>
          <p:cNvPr id="58" name="Partial Circle 16">
            <a:extLst>
              <a:ext uri="{FF2B5EF4-FFF2-40B4-BE49-F238E27FC236}">
                <a16:creationId xmlns="" xmlns:a16="http://schemas.microsoft.com/office/drawing/2014/main" id="{5B05D864-AEA7-4A17-AD74-C9E5AF086E8A}"/>
              </a:ext>
            </a:extLst>
          </p:cNvPr>
          <p:cNvSpPr/>
          <p:nvPr/>
        </p:nvSpPr>
        <p:spPr>
          <a:xfrm flipH="1" flipV="1">
            <a:off x="3228558" y="1776501"/>
            <a:ext cx="713871" cy="864767"/>
          </a:xfrm>
          <a:prstGeom prst="pie">
            <a:avLst>
              <a:gd name="adj1" fmla="val 0"/>
              <a:gd name="adj2" fmla="val 107719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Partial Circle 17">
            <a:extLst>
              <a:ext uri="{FF2B5EF4-FFF2-40B4-BE49-F238E27FC236}">
                <a16:creationId xmlns="" xmlns:a16="http://schemas.microsoft.com/office/drawing/2014/main" id="{1FD589E0-DC2A-4480-BE18-9ADF9F5C77AC}"/>
              </a:ext>
            </a:extLst>
          </p:cNvPr>
          <p:cNvSpPr/>
          <p:nvPr/>
        </p:nvSpPr>
        <p:spPr>
          <a:xfrm flipH="1">
            <a:off x="3219919" y="1660818"/>
            <a:ext cx="763688" cy="1069140"/>
          </a:xfrm>
          <a:prstGeom prst="pie">
            <a:avLst>
              <a:gd name="adj1" fmla="val 0"/>
              <a:gd name="adj2" fmla="val 107719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AB9DCFB5-E54C-4998-A499-A2F3C99E9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45" y="1916610"/>
            <a:ext cx="2679493" cy="237744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11842"/>
            <a:ext cx="2679493" cy="237744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21" y="1352730"/>
            <a:ext cx="2679493" cy="23774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21" y="1255091"/>
            <a:ext cx="2679493" cy="2377440"/>
          </a:xfrm>
          <a:prstGeom prst="rect">
            <a:avLst/>
          </a:prstGeom>
        </p:spPr>
      </p:pic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609600"/>
            <a:ext cx="2385589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5000" b="1" cap="none" spc="0" dirty="0" smtClean="0">
                <a:ln w="57150">
                  <a:solidFill>
                    <a:srgbClr val="0000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5000" b="1" cap="none" spc="0" dirty="0">
              <a:ln w="57150">
                <a:solidFill>
                  <a:srgbClr val="0000FF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G‡mv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, </a:t>
            </a:r>
            <a:r>
              <a:rPr lang="en-US" sz="5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Avgiv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eY©wU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jLvi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Póv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Kwi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 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609600"/>
            <a:ext cx="2385589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5000" b="1" cap="none" spc="0" dirty="0" smtClean="0">
                <a:ln w="571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sz="35000" b="1" cap="none" spc="0" dirty="0">
              <a:ln w="571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362200"/>
            <a:ext cx="228600" cy="228600"/>
          </a:xfrm>
          <a:prstGeom prst="ellipse">
            <a:avLst/>
          </a:prstGeom>
          <a:solidFill>
            <a:srgbClr val="F2FF47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2679493" cy="237744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D1B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9 -0.01296 -0.00139 -0.02592 -0.0052 -0.03194 C -0.00902 -0.03796 -0.01753 -0.0375 -0.02291 -0.03611 C -0.0283 -0.03472 -0.0342 -0.03217 -0.0375 -0.02361 C -0.0408 -0.01505 -0.04635 0.00509 -0.0427 0.01528 C -0.03906 0.02546 -0.02691 0.03542 -0.01562 0.0375 C -0.00434 0.03958 0.01493 0.03634 0.025 0.02778 C 0.03507 0.01921 0.03837 -0.00717 0.0448 -0.01389 C 0.05122 -0.0206 0.05799 -0.01759 0.06355 -0.0125 C 0.0691 -0.00741 0.07674 0.0044 0.07813 0.01667 C 0.07952 0.02894 0.07795 0.04769 0.07188 0.06111 C 0.0658 0.07454 0.05191 0.0882 0.04167 0.09722 C 0.03143 0.10625 0.02101 0.11042 0.01042 0.11528 C -0.00017 0.12014 -0.01475 0.12408 -0.02187 0.12639 C -0.02899 0.1287 -0.03489 0.12894 -0.03229 0.12917 C -0.02968 0.1294 -0.01406 0.12685 -0.00625 0.12778 C 0.00157 0.1287 0.00677 0.13125 0.01459 0.13472 C 0.0224 0.1382 0.03143 0.14306 0.04063 0.14861 C 0.04983 0.15417 0.06042 0.15787 0.0698 0.16806 C 0.07917 0.17824 0.08837 0.19769 0.09688 0.20972 C 0.10539 0.22176 0.1158 0.23148 0.12084 0.24028 C 0.12587 0.24908 0.12605 0.25324 0.12709 0.2625 C 0.12813 0.27176 0.12691 0.29213 0.12709 0.29583 C 0.12726 0.29954 0.1283 0.30023 0.12813 0.28472 C 0.12795 0.26921 0.12674 0.24051 0.12605 0.20278 C 0.12535 0.16505 0.12483 0.10903 0.12396 0.05833 C 0.12309 0.00764 0.12101 -0.08611 0.12084 -0.10139 C 0.12066 -0.11667 0.11337 -0.04537 0.12292 -0.03333 C 0.13247 -0.0213 0.16893 -0.02986 0.17813 -0.02917 " pathEditMode="relative" ptsTypes="aaaaaaaaaaaaaaaaaaaaaaaaaaaaA">
                                      <p:cBhvr>
                                        <p:cTn id="3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5 -0.05787 L -0.1345 -0.05764 C -0.13333 -0.06389 -0.13203 -0.06968 -0.13086 -0.07546 C -0.13034 -0.07755 -0.12995 -0.07986 -0.12955 -0.08194 L -0.12708 -0.09954 C -0.12747 -0.10532 -0.12669 -0.11181 -0.12838 -0.1169 C -0.12916 -0.11968 -0.13164 -0.11852 -0.13333 -0.11921 C -0.13815 -0.12083 -0.14804 -0.12338 -0.14804 -0.12315 C -0.15091 -0.12269 -0.1539 -0.12315 -0.15664 -0.1213 C -0.15963 -0.11921 -0.16692 -0.10926 -0.16901 -0.10394 L -0.17135 -0.09722 C -0.17096 -0.08935 -0.17174 -0.08079 -0.17018 -0.07315 C -0.16862 -0.06551 -0.16367 -0.0625 -0.16028 -0.05787 C -0.15937 -0.05671 -0.15872 -0.05486 -0.15794 -0.05347 C -0.15677 -0.05185 -0.15534 -0.05093 -0.15416 -0.04931 C -0.15091 -0.04421 -0.14948 -0.03912 -0.14557 -0.03611 C -0.14036 -0.03194 -0.13828 -0.03218 -0.13333 -0.02963 C -0.12474 -0.02523 -0.13554 -0.02917 -0.12213 -0.02523 C -0.11172 -0.01898 -0.11745 -0.02014 -0.10495 -0.02292 C -0.10377 -0.02384 -0.10234 -0.02384 -0.1013 -0.02523 C -0.09648 -0.03148 -0.09557 -0.03519 -0.09271 -0.04259 C -0.08958 -0.05903 -0.09375 -0.03889 -0.08893 -0.05579 C -0.08815 -0.05856 -0.08672 -0.06875 -0.08646 -0.07106 C -0.08489 -0.08588 -0.08711 -0.08102 -0.08398 -0.08634 L -0.08398 -0.08843 " pathEditMode="relative" rAng="0" ptsTypes="AAAAAAAAAAAAAAAAAAAAAAAAA"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3064E-6 C 0.00625 0.01711 0.01268 0.03422 0.01424 0.05503 C 0.0158 0.07584 0.01372 0.1059 0.00955 0.12486 C 0.00538 0.14382 -0.00191 0.15839 -0.01111 0.16925 C -0.02031 0.18012 -0.03385 0.18775 -0.046 0.19029 C -0.05816 0.19284 -0.07118 0.18844 -0.0842 0.18405 " pathEditMode="relative" ptsTypes="aaaaaA">
                                      <p:cBhvr>
                                        <p:cTn id="7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8.95954E-6 C 0.01095 0.00693 0.02188 0.0141 0.03647 0.02543 C 0.05105 0.03676 0.07466 0.05502 0.08733 0.06774 C 0.10001 0.08046 0.10504 0.09063 0.11268 0.1015 C 0.12032 0.11236 0.12674 0.12277 0.13334 0.13317 " pathEditMode="relative" ptsTypes="aa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942 L -0.00677 -0.341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1295 L 0.07622 -0.0129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6" grpId="0" animBg="1"/>
      <p:bldP spid="58" grpId="0" animBg="1"/>
      <p:bldP spid="59" grpId="0" animBg="1"/>
      <p:bldP spid="8" grpId="0"/>
      <p:bldP spid="8" grpId="1"/>
      <p:bldP spid="8" grpId="2"/>
      <p:bldP spid="9" grpId="0"/>
      <p:bldP spid="10" grpId="0"/>
      <p:bldP spid="10" grpId="1"/>
      <p:bldP spid="11" grpId="0" animBg="1"/>
      <p:bldP spid="11" grpId="1" animBg="1"/>
      <p:bldP spid="11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838200"/>
            <a:ext cx="2361544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</a:t>
            </a:r>
            <a:endParaRPr lang="en-US" sz="35000" b="1" cap="none" spc="0" dirty="0">
              <a:ln w="57150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G‡mv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, </a:t>
            </a:r>
            <a:r>
              <a:rPr lang="en-US" sz="5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Avgiv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eY©wU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jLvi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Póv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Kwi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 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838200"/>
            <a:ext cx="2361544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 smtClean="0">
                <a:ln w="571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</a:t>
            </a:r>
            <a:endParaRPr lang="en-US" sz="35000" b="1" cap="none" spc="0" dirty="0">
              <a:ln w="571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5200" y="3733800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081757" y="2438400"/>
            <a:ext cx="622300" cy="2159000"/>
          </a:xfrm>
          <a:custGeom>
            <a:avLst/>
            <a:gdLst>
              <a:gd name="connsiteX0" fmla="*/ 0 w 622300"/>
              <a:gd name="connsiteY0" fmla="*/ 0 h 2159000"/>
              <a:gd name="connsiteX1" fmla="*/ 355600 w 622300"/>
              <a:gd name="connsiteY1" fmla="*/ 393700 h 2159000"/>
              <a:gd name="connsiteX2" fmla="*/ 571500 w 622300"/>
              <a:gd name="connsiteY2" fmla="*/ 685800 h 2159000"/>
              <a:gd name="connsiteX3" fmla="*/ 609600 w 622300"/>
              <a:gd name="connsiteY3" fmla="*/ 914400 h 2159000"/>
              <a:gd name="connsiteX4" fmla="*/ 622300 w 622300"/>
              <a:gd name="connsiteY4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00" h="2159000">
                <a:moveTo>
                  <a:pt x="0" y="0"/>
                </a:moveTo>
                <a:cubicBezTo>
                  <a:pt x="130175" y="139700"/>
                  <a:pt x="260350" y="279400"/>
                  <a:pt x="355600" y="393700"/>
                </a:cubicBezTo>
                <a:cubicBezTo>
                  <a:pt x="450850" y="508000"/>
                  <a:pt x="529167" y="599017"/>
                  <a:pt x="571500" y="685800"/>
                </a:cubicBezTo>
                <a:cubicBezTo>
                  <a:pt x="613833" y="772583"/>
                  <a:pt x="601133" y="668867"/>
                  <a:pt x="609600" y="914400"/>
                </a:cubicBezTo>
                <a:cubicBezTo>
                  <a:pt x="618067" y="1159933"/>
                  <a:pt x="620183" y="1659466"/>
                  <a:pt x="622300" y="2159000"/>
                </a:cubicBezTo>
              </a:path>
            </a:pathLst>
          </a:cu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377383" y="3270726"/>
            <a:ext cx="2651760" cy="1588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5657" y="2311400"/>
            <a:ext cx="609600" cy="1588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596617" y="2921000"/>
            <a:ext cx="457200" cy="850900"/>
          </a:xfrm>
          <a:custGeom>
            <a:avLst/>
            <a:gdLst>
              <a:gd name="connsiteX0" fmla="*/ 0 w 457200"/>
              <a:gd name="connsiteY0" fmla="*/ 850900 h 850900"/>
              <a:gd name="connsiteX1" fmla="*/ 304800 w 457200"/>
              <a:gd name="connsiteY1" fmla="*/ 520700 h 850900"/>
              <a:gd name="connsiteX2" fmla="*/ 444500 w 457200"/>
              <a:gd name="connsiteY2" fmla="*/ 177800 h 850900"/>
              <a:gd name="connsiteX3" fmla="*/ 381000 w 457200"/>
              <a:gd name="connsiteY3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850900">
                <a:moveTo>
                  <a:pt x="0" y="850900"/>
                </a:moveTo>
                <a:cubicBezTo>
                  <a:pt x="115358" y="741891"/>
                  <a:pt x="230717" y="632883"/>
                  <a:pt x="304800" y="520700"/>
                </a:cubicBezTo>
                <a:cubicBezTo>
                  <a:pt x="378883" y="408517"/>
                  <a:pt x="431800" y="264583"/>
                  <a:pt x="444500" y="177800"/>
                </a:cubicBezTo>
                <a:cubicBezTo>
                  <a:pt x="457200" y="91017"/>
                  <a:pt x="419100" y="45508"/>
                  <a:pt x="381000" y="0"/>
                </a:cubicBezTo>
              </a:path>
            </a:pathLst>
          </a:cu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240424" y="2831305"/>
            <a:ext cx="731520" cy="254000"/>
          </a:xfrm>
          <a:custGeom>
            <a:avLst/>
            <a:gdLst>
              <a:gd name="connsiteX0" fmla="*/ 711200 w 711200"/>
              <a:gd name="connsiteY0" fmla="*/ 101600 h 254000"/>
              <a:gd name="connsiteX1" fmla="*/ 533400 w 711200"/>
              <a:gd name="connsiteY1" fmla="*/ 25400 h 254000"/>
              <a:gd name="connsiteX2" fmla="*/ 0 w 7112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254000">
                <a:moveTo>
                  <a:pt x="711200" y="101600"/>
                </a:moveTo>
                <a:cubicBezTo>
                  <a:pt x="681566" y="50800"/>
                  <a:pt x="651933" y="0"/>
                  <a:pt x="533400" y="25400"/>
                </a:cubicBezTo>
                <a:cubicBezTo>
                  <a:pt x="414867" y="50800"/>
                  <a:pt x="0" y="254000"/>
                  <a:pt x="0" y="254000"/>
                </a:cubicBezTo>
              </a:path>
            </a:pathLst>
          </a:cu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327017" y="2395534"/>
            <a:ext cx="822960" cy="571500"/>
          </a:xfrm>
          <a:custGeom>
            <a:avLst/>
            <a:gdLst>
              <a:gd name="connsiteX0" fmla="*/ 787400 w 787400"/>
              <a:gd name="connsiteY0" fmla="*/ 76200 h 571500"/>
              <a:gd name="connsiteX1" fmla="*/ 482600 w 787400"/>
              <a:gd name="connsiteY1" fmla="*/ 12700 h 571500"/>
              <a:gd name="connsiteX2" fmla="*/ 241300 w 787400"/>
              <a:gd name="connsiteY2" fmla="*/ 152400 h 571500"/>
              <a:gd name="connsiteX3" fmla="*/ 101600 w 787400"/>
              <a:gd name="connsiteY3" fmla="*/ 228600 h 571500"/>
              <a:gd name="connsiteX4" fmla="*/ 12700 w 787400"/>
              <a:gd name="connsiteY4" fmla="*/ 431800 h 571500"/>
              <a:gd name="connsiteX5" fmla="*/ 25400 w 787400"/>
              <a:gd name="connsiteY5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400" h="571500">
                <a:moveTo>
                  <a:pt x="787400" y="76200"/>
                </a:moveTo>
                <a:cubicBezTo>
                  <a:pt x="680508" y="38100"/>
                  <a:pt x="573617" y="0"/>
                  <a:pt x="482600" y="12700"/>
                </a:cubicBezTo>
                <a:cubicBezTo>
                  <a:pt x="391583" y="25400"/>
                  <a:pt x="304800" y="116417"/>
                  <a:pt x="241300" y="152400"/>
                </a:cubicBezTo>
                <a:cubicBezTo>
                  <a:pt x="177800" y="188383"/>
                  <a:pt x="139700" y="182033"/>
                  <a:pt x="101600" y="228600"/>
                </a:cubicBezTo>
                <a:cubicBezTo>
                  <a:pt x="63500" y="275167"/>
                  <a:pt x="25400" y="374650"/>
                  <a:pt x="12700" y="431800"/>
                </a:cubicBezTo>
                <a:cubicBezTo>
                  <a:pt x="0" y="488950"/>
                  <a:pt x="12700" y="530225"/>
                  <a:pt x="25400" y="571500"/>
                </a:cubicBezTo>
              </a:path>
            </a:pathLst>
          </a:cu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39" y="3657600"/>
            <a:ext cx="2679493" cy="2377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64" y="2880360"/>
            <a:ext cx="2679493" cy="23774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57" y="2133600"/>
            <a:ext cx="2679493" cy="23774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07" y="1371600"/>
            <a:ext cx="2679493" cy="2377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07" y="1507375"/>
            <a:ext cx="2679493" cy="2377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64" y="2007525"/>
            <a:ext cx="2679493" cy="23774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2679493" cy="237744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D1B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602 0.01406 -0.01181 0.02222 -0.02408 C 0.03038 -0.03635 0.04358 -0.05949 0.04861 -0.07408 C 0.05365 -0.08866 0.0533 -0.10186 0.05278 -0.11111 C 0.05226 -0.12037 0.0507 -0.12477 0.04583 -0.12963 C 0.04097 -0.13449 0.03455 -0.14445 0.02361 -0.14074 C 0.01267 -0.13704 -0.00955 -0.11204 -0.01944 -0.10741 C -0.02934 -0.10278 -0.03385 -0.10648 -0.03611 -0.11297 C -0.03837 -0.11945 -0.03889 -0.13264 -0.03333 -0.1463 C -0.02778 -0.15996 -0.01423 -0.18496 -0.00278 -0.19445 C 0.00868 -0.20394 0.02274 -0.2044 0.03611 -0.20371 C 0.04948 -0.20301 0.06476 -0.20023 0.07778 -0.19074 C 0.0908 -0.18125 0.10556 -0.15741 0.11389 -0.1463 C 0.12222 -0.13519 0.12552 -0.14074 0.12778 -0.12408 C 0.13004 -0.10741 0.12795 -0.08912 0.12778 -0.0463 C 0.12761 -0.00348 0.12656 0.175 0.12639 0.13333 C 0.12622 0.09166 0.12622 -0.23912 0.12639 -0.2963 C 0.12656 -0.35348 0.12361 -0.22385 0.12778 -0.20926 C 0.13195 -0.19468 0.14097 -0.20834 0.15139 -0.20926 C 0.16181 -0.21019 0.17604 -0.2125 0.19028 -0.21482 " pathEditMode="relative" ptsTypes="aaaaaaaaaaaaaaaaaaaA">
                                      <p:cBhvr>
                                        <p:cTn id="35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28324E-6 C 0.01059 -0.01271 0.02118 -0.02543 0.029 -0.03861 C 0.03681 -0.05178 0.0448 -0.0645 0.04723 -0.07976 C 0.04966 -0.09502 0.04653 -0.11283 0.04358 -0.13063 " pathEditMode="relative" ptsTypes="aa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6474E-6 C -0.00035 -0.00602 -0.0007 -0.01203 -0.01441 -0.00717 C -0.02813 -0.00232 -0.07049 0.02311 -0.08177 0.02913 " pathEditMode="relative" ptsTypes="a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1387 C -0.01389 -0.0319 -0.01389 -0.04994 -0.00746 -0.06242 C -0.00069 -0.07491 0.01441 -0.08508 0.02587 -0.08901 C 0.03733 -0.09294 0.05313 -0.08809 0.06111 -0.08647 C 0.06875 -0.08485 0.07101 -0.08208 0.07344 -0.0793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924 C 0.0026 -0.00161 0.01059 0.00602 0.02031 0.01966 C 0.03003 0.0333 0.04531 0.0585 0.05312 0.07307 C 0.06093 0.08763 0.06545 0.09226 0.06753 0.10683 C 0.06961 0.12139 0.06614 0.12555 0.06579 0.16024 C 0.06545 0.19492 0.06579 0.28925 0.06579 0.31515 " pathEditMode="relative" rAng="0" ptsTypes="aaaaaA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6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48 L 0.00312 -0.3840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16185E-6 L 0.06267 4.1618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9" grpId="0"/>
      <p:bldP spid="9" grpId="1"/>
      <p:bldP spid="11" grpId="0" animBg="1"/>
      <p:bldP spid="11" grpId="1" animBg="1"/>
      <p:bldP spid="11" grpId="2" animBg="1"/>
      <p:bldP spid="12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0442" y="615150"/>
            <a:ext cx="2262158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5000" b="1" cap="none" spc="0" dirty="0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5000" b="1" cap="none" spc="0" dirty="0">
              <a:ln w="5715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286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G‡mv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, </a:t>
            </a:r>
            <a:r>
              <a:rPr lang="en-US" sz="5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Avgiv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eY©wU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jLvi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Póv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Kwi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 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12625" y="624850"/>
            <a:ext cx="2262158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5000" b="1" cap="none" spc="0" dirty="0" smtClean="0">
                <a:ln w="57150">
                  <a:solidFill>
                    <a:srgbClr val="0000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endParaRPr lang="en-US" sz="35000" b="1" cap="none" spc="0" dirty="0">
              <a:ln w="57150">
                <a:solidFill>
                  <a:srgbClr val="0000FF"/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2139150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62400" y="2139150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833528" y="2279073"/>
            <a:ext cx="326968" cy="714894"/>
          </a:xfrm>
          <a:custGeom>
            <a:avLst/>
            <a:gdLst>
              <a:gd name="connsiteX0" fmla="*/ 326968 w 326968"/>
              <a:gd name="connsiteY0" fmla="*/ 0 h 714894"/>
              <a:gd name="connsiteX1" fmla="*/ 94212 w 326968"/>
              <a:gd name="connsiteY1" fmla="*/ 232756 h 714894"/>
              <a:gd name="connsiteX2" fmla="*/ 11084 w 326968"/>
              <a:gd name="connsiteY2" fmla="*/ 565265 h 714894"/>
              <a:gd name="connsiteX3" fmla="*/ 160714 w 326968"/>
              <a:gd name="connsiteY3" fmla="*/ 714894 h 71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68" h="714894">
                <a:moveTo>
                  <a:pt x="326968" y="0"/>
                </a:moveTo>
                <a:cubicBezTo>
                  <a:pt x="236913" y="69272"/>
                  <a:pt x="146859" y="138545"/>
                  <a:pt x="94212" y="232756"/>
                </a:cubicBezTo>
                <a:cubicBezTo>
                  <a:pt x="41565" y="326967"/>
                  <a:pt x="0" y="484909"/>
                  <a:pt x="11084" y="565265"/>
                </a:cubicBezTo>
                <a:cubicBezTo>
                  <a:pt x="22168" y="645621"/>
                  <a:pt x="91441" y="680257"/>
                  <a:pt x="160714" y="714894"/>
                </a:cubicBezTo>
              </a:path>
            </a:pathLst>
          </a:custGeom>
          <a:ln w="263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911114" y="2811087"/>
            <a:ext cx="798022" cy="254923"/>
          </a:xfrm>
          <a:custGeom>
            <a:avLst/>
            <a:gdLst>
              <a:gd name="connsiteX0" fmla="*/ 0 w 798022"/>
              <a:gd name="connsiteY0" fmla="*/ 133003 h 254923"/>
              <a:gd name="connsiteX1" fmla="*/ 349135 w 798022"/>
              <a:gd name="connsiteY1" fmla="*/ 232756 h 254923"/>
              <a:gd name="connsiteX2" fmla="*/ 798022 w 798022"/>
              <a:gd name="connsiteY2" fmla="*/ 0 h 25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022" h="254923">
                <a:moveTo>
                  <a:pt x="0" y="133003"/>
                </a:moveTo>
                <a:cubicBezTo>
                  <a:pt x="108065" y="193963"/>
                  <a:pt x="216131" y="254923"/>
                  <a:pt x="349135" y="232756"/>
                </a:cubicBezTo>
                <a:cubicBezTo>
                  <a:pt x="482139" y="210589"/>
                  <a:pt x="640080" y="105294"/>
                  <a:pt x="798022" y="0"/>
                </a:cubicBezTo>
              </a:path>
            </a:pathLst>
          </a:custGeom>
          <a:ln w="263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894489" y="2844338"/>
            <a:ext cx="781396" cy="748146"/>
          </a:xfrm>
          <a:custGeom>
            <a:avLst/>
            <a:gdLst>
              <a:gd name="connsiteX0" fmla="*/ 781396 w 781396"/>
              <a:gd name="connsiteY0" fmla="*/ 0 h 748146"/>
              <a:gd name="connsiteX1" fmla="*/ 0 w 781396"/>
              <a:gd name="connsiteY1" fmla="*/ 748146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396" h="748146">
                <a:moveTo>
                  <a:pt x="781396" y="0"/>
                </a:moveTo>
                <a:lnTo>
                  <a:pt x="0" y="748146"/>
                </a:lnTo>
              </a:path>
            </a:pathLst>
          </a:custGeom>
          <a:ln w="263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944365" y="3517670"/>
            <a:ext cx="1280160" cy="1055716"/>
          </a:xfrm>
          <a:custGeom>
            <a:avLst/>
            <a:gdLst>
              <a:gd name="connsiteX0" fmla="*/ 0 w 1280160"/>
              <a:gd name="connsiteY0" fmla="*/ 8312 h 1055716"/>
              <a:gd name="connsiteX1" fmla="*/ 714894 w 1280160"/>
              <a:gd name="connsiteY1" fmla="*/ 174567 h 1055716"/>
              <a:gd name="connsiteX2" fmla="*/ 1280160 w 1280160"/>
              <a:gd name="connsiteY2" fmla="*/ 1055716 h 105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0160" h="1055716">
                <a:moveTo>
                  <a:pt x="0" y="8312"/>
                </a:moveTo>
                <a:cubicBezTo>
                  <a:pt x="250767" y="4156"/>
                  <a:pt x="501534" y="0"/>
                  <a:pt x="714894" y="174567"/>
                </a:cubicBezTo>
                <a:cubicBezTo>
                  <a:pt x="928254" y="349134"/>
                  <a:pt x="1280160" y="1055716"/>
                  <a:pt x="1280160" y="1055716"/>
                </a:cubicBezTo>
              </a:path>
            </a:pathLst>
          </a:custGeom>
          <a:ln w="263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185732" y="2362198"/>
            <a:ext cx="16626" cy="2227811"/>
          </a:xfrm>
          <a:custGeom>
            <a:avLst/>
            <a:gdLst>
              <a:gd name="connsiteX0" fmla="*/ 16626 w 16626"/>
              <a:gd name="connsiteY0" fmla="*/ 2227811 h 2227811"/>
              <a:gd name="connsiteX1" fmla="*/ 0 w 16626"/>
              <a:gd name="connsiteY1" fmla="*/ 0 h 2227811"/>
              <a:gd name="connsiteX2" fmla="*/ 0 w 16626"/>
              <a:gd name="connsiteY2" fmla="*/ 0 h 222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6" h="2227811">
                <a:moveTo>
                  <a:pt x="16626" y="2227811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63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350007" y="2243050"/>
            <a:ext cx="2590800" cy="1588"/>
          </a:xfrm>
          <a:prstGeom prst="line">
            <a:avLst/>
          </a:prstGeom>
          <a:ln w="263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07" y="1295400"/>
            <a:ext cx="2679493" cy="237744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07" y="3581400"/>
            <a:ext cx="2679493" cy="23774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07" y="1371600"/>
            <a:ext cx="2679493" cy="23774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07" y="2590800"/>
            <a:ext cx="2679493" cy="23774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07" y="1981200"/>
            <a:ext cx="2679493" cy="237744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64" y="1871750"/>
            <a:ext cx="2679493" cy="23774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1CC5EDE7-2549-48BB-9A42-BFFF23D5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679493" cy="237744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D1B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21387E-6 C -0.01388 0.01873 -0.0276 0.03769 -0.03089 0.05341 C -0.03419 0.06913 -0.02898 0.08578 -0.01996 0.09457 C -0.01093 0.10335 0.00904 0.1089 0.02362 0.10659 C 0.0382 0.10428 0.06494 0.07931 0.06737 0.08 C 0.0698 0.08069 0.05209 0.09503 0.0382 0.11145 C 0.02431 0.12786 -0.01093 0.16578 -0.01631 0.17919 C -0.02169 0.1926 -0.00329 0.18821 0.00556 0.19145 C 0.01442 0.19468 0.02588 0.19168 0.03647 0.19861 C 0.04706 0.20555 0.05852 0.22081 0.06911 0.2326 C 0.0797 0.24439 0.09306 0.25896 0.10001 0.2689 C 0.10695 0.27884 0.10852 0.28277 0.11095 0.29295 C 0.11338 0.30312 0.11407 0.33434 0.11459 0.32948 C 0.11511 0.32462 0.11494 0.29434 0.11459 0.26405 C 0.11424 0.23376 0.1132 0.19214 0.11286 0.14775 C 0.11251 0.10335 0.11268 0.0504 0.11286 -0.00231 " pathEditMode="relative" ptsTypes="aaaaaaaaaaaaaaaA">
                                      <p:cBhvr>
                                        <p:cTn id="5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4046E-6 L 0.27726 -1.04046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141 C -0.0151 0.00717 -0.02343 0.03006 -0.02326 0.04879 C -0.02413 0.06821 -0.01336 0.08462 -0.00416 0.10104 " pathEditMode="relative" rAng="-1557816" ptsTypes="aaA">
                                      <p:cBhvr>
                                        <p:cTn id="8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0.01849 C -0.00209 0.0245 0.00642 0.03144 0.01632 0.03098 C 0.02639 0.03075 0.03854 0.02566 0.04896 0.01502 C 0.05955 0.00439 0.06944 -0.01341 0.07951 -0.03261 " pathEditMode="relative" rAng="-841068" ptsTypes="aaaA"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78035E-7 C -1.11111E-6 -5.78035E-7 -0.04462 0.05942 -0.08906 0.11885 " pathEditMode="relative" ptsTypes="aA">
                                      <p:cBhvr>
                                        <p:cTn id="10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7168E-6 C 0.01962 -0.00323 0.03941 -0.00624 0.05642 0.00255 C 0.07344 0.01133 0.08871 0.02867 0.10173 0.05318 C 0.11476 0.07769 0.12465 0.11376 0.13455 0.15006 " pathEditMode="relative" ptsTypes="aaaA">
                                      <p:cBhvr>
                                        <p:cTn id="1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5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6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7" grpId="0"/>
      <p:bldP spid="18" grpId="1"/>
      <p:bldP spid="18" grpId="2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213360"/>
            <a:ext cx="2236510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 smtClean="0">
                <a:ln w="57150">
                  <a:solidFill>
                    <a:srgbClr val="00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O</a:t>
            </a:r>
            <a:endParaRPr lang="en-US" sz="35000" b="1" cap="none" spc="0" dirty="0">
              <a:ln w="57150">
                <a:solidFill>
                  <a:srgbClr val="00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2770" y="213360"/>
            <a:ext cx="2236510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O</a:t>
            </a:r>
            <a:endParaRPr lang="en-US" sz="35000" b="1" cap="none" spc="0" dirty="0">
              <a:ln w="571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G‡mv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, </a:t>
            </a:r>
            <a:r>
              <a:rPr lang="en-US" sz="5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Avgiv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eY©wU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jLvi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5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Póv</a:t>
            </a:r>
            <a:r>
              <a:rPr lang="en-US" sz="5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Kwi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 </a:t>
            </a:r>
            <a:endParaRPr lang="en-US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51960" y="2255520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51960" y="2255520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553692" y="2225045"/>
            <a:ext cx="1839884" cy="1856509"/>
          </a:xfrm>
          <a:custGeom>
            <a:avLst/>
            <a:gdLst>
              <a:gd name="connsiteX0" fmla="*/ 1645920 w 1839884"/>
              <a:gd name="connsiteY0" fmla="*/ 714894 h 1856509"/>
              <a:gd name="connsiteX1" fmla="*/ 1812175 w 1839884"/>
              <a:gd name="connsiteY1" fmla="*/ 1064029 h 1856509"/>
              <a:gd name="connsiteX2" fmla="*/ 1812175 w 1839884"/>
              <a:gd name="connsiteY2" fmla="*/ 1463040 h 1856509"/>
              <a:gd name="connsiteX3" fmla="*/ 1645920 w 1839884"/>
              <a:gd name="connsiteY3" fmla="*/ 1745672 h 1856509"/>
              <a:gd name="connsiteX4" fmla="*/ 1163782 w 1839884"/>
              <a:gd name="connsiteY4" fmla="*/ 1845425 h 1856509"/>
              <a:gd name="connsiteX5" fmla="*/ 764771 w 1839884"/>
              <a:gd name="connsiteY5" fmla="*/ 1679170 h 1856509"/>
              <a:gd name="connsiteX6" fmla="*/ 498764 w 1839884"/>
              <a:gd name="connsiteY6" fmla="*/ 1396538 h 1856509"/>
              <a:gd name="connsiteX7" fmla="*/ 166255 w 1839884"/>
              <a:gd name="connsiteY7" fmla="*/ 681643 h 1856509"/>
              <a:gd name="connsiteX8" fmla="*/ 0 w 1839884"/>
              <a:gd name="connsiteY8" fmla="*/ 0 h 18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9884" h="1856509">
                <a:moveTo>
                  <a:pt x="1645920" y="714894"/>
                </a:moveTo>
                <a:cubicBezTo>
                  <a:pt x="1715193" y="827116"/>
                  <a:pt x="1784466" y="939338"/>
                  <a:pt x="1812175" y="1064029"/>
                </a:cubicBezTo>
                <a:cubicBezTo>
                  <a:pt x="1839884" y="1188720"/>
                  <a:pt x="1839884" y="1349433"/>
                  <a:pt x="1812175" y="1463040"/>
                </a:cubicBezTo>
                <a:cubicBezTo>
                  <a:pt x="1784466" y="1576647"/>
                  <a:pt x="1753985" y="1681941"/>
                  <a:pt x="1645920" y="1745672"/>
                </a:cubicBezTo>
                <a:cubicBezTo>
                  <a:pt x="1537855" y="1809403"/>
                  <a:pt x="1310640" y="1856509"/>
                  <a:pt x="1163782" y="1845425"/>
                </a:cubicBezTo>
                <a:cubicBezTo>
                  <a:pt x="1016924" y="1834341"/>
                  <a:pt x="875607" y="1753984"/>
                  <a:pt x="764771" y="1679170"/>
                </a:cubicBezTo>
                <a:cubicBezTo>
                  <a:pt x="653935" y="1604356"/>
                  <a:pt x="598517" y="1562792"/>
                  <a:pt x="498764" y="1396538"/>
                </a:cubicBezTo>
                <a:cubicBezTo>
                  <a:pt x="399011" y="1230284"/>
                  <a:pt x="249382" y="914399"/>
                  <a:pt x="166255" y="681643"/>
                </a:cubicBezTo>
                <a:cubicBezTo>
                  <a:pt x="83128" y="448887"/>
                  <a:pt x="41564" y="224443"/>
                  <a:pt x="0" y="0"/>
                </a:cubicBezTo>
              </a:path>
            </a:pathLst>
          </a:custGeom>
          <a:ln w="301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62797" y="2241670"/>
            <a:ext cx="155170" cy="1047404"/>
          </a:xfrm>
          <a:custGeom>
            <a:avLst/>
            <a:gdLst>
              <a:gd name="connsiteX0" fmla="*/ 22167 w 155170"/>
              <a:gd name="connsiteY0" fmla="*/ 0 h 1047404"/>
              <a:gd name="connsiteX1" fmla="*/ 22167 w 155170"/>
              <a:gd name="connsiteY1" fmla="*/ 698270 h 1047404"/>
              <a:gd name="connsiteX2" fmla="*/ 155170 w 155170"/>
              <a:gd name="connsiteY2" fmla="*/ 1047404 h 104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170" h="1047404">
                <a:moveTo>
                  <a:pt x="22167" y="0"/>
                </a:moveTo>
                <a:cubicBezTo>
                  <a:pt x="11083" y="261851"/>
                  <a:pt x="0" y="523703"/>
                  <a:pt x="22167" y="698270"/>
                </a:cubicBezTo>
                <a:cubicBezTo>
                  <a:pt x="44334" y="872837"/>
                  <a:pt x="99752" y="960120"/>
                  <a:pt x="155170" y="1047404"/>
                </a:cubicBezTo>
              </a:path>
            </a:pathLst>
          </a:custGeom>
          <a:ln w="301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84716" y="2788925"/>
            <a:ext cx="742603" cy="586047"/>
          </a:xfrm>
          <a:custGeom>
            <a:avLst/>
            <a:gdLst>
              <a:gd name="connsiteX0" fmla="*/ 0 w 681644"/>
              <a:gd name="connsiteY0" fmla="*/ 415636 h 534786"/>
              <a:gd name="connsiteX1" fmla="*/ 249382 w 681644"/>
              <a:gd name="connsiteY1" fmla="*/ 465513 h 534786"/>
              <a:gd name="connsiteX2" fmla="*/ 681644 w 681644"/>
              <a:gd name="connsiteY2" fmla="*/ 0 h 53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644" h="534786">
                <a:moveTo>
                  <a:pt x="0" y="415636"/>
                </a:moveTo>
                <a:cubicBezTo>
                  <a:pt x="67887" y="475211"/>
                  <a:pt x="135775" y="534786"/>
                  <a:pt x="249382" y="465513"/>
                </a:cubicBezTo>
                <a:cubicBezTo>
                  <a:pt x="362989" y="396240"/>
                  <a:pt x="522316" y="198120"/>
                  <a:pt x="681644" y="0"/>
                </a:cubicBezTo>
              </a:path>
            </a:pathLst>
          </a:custGeom>
          <a:ln w="304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20" y="2391300"/>
            <a:ext cx="3572657" cy="2377440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4368338" y="1978434"/>
            <a:ext cx="764771" cy="329738"/>
          </a:xfrm>
          <a:custGeom>
            <a:avLst/>
            <a:gdLst>
              <a:gd name="connsiteX0" fmla="*/ 0 w 764771"/>
              <a:gd name="connsiteY0" fmla="*/ 329738 h 329738"/>
              <a:gd name="connsiteX1" fmla="*/ 232757 w 764771"/>
              <a:gd name="connsiteY1" fmla="*/ 63731 h 329738"/>
              <a:gd name="connsiteX2" fmla="*/ 648393 w 764771"/>
              <a:gd name="connsiteY2" fmla="*/ 13854 h 329738"/>
              <a:gd name="connsiteX3" fmla="*/ 764771 w 764771"/>
              <a:gd name="connsiteY3" fmla="*/ 146858 h 32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771" h="329738">
                <a:moveTo>
                  <a:pt x="0" y="329738"/>
                </a:moveTo>
                <a:cubicBezTo>
                  <a:pt x="62346" y="223058"/>
                  <a:pt x="124692" y="116378"/>
                  <a:pt x="232757" y="63731"/>
                </a:cubicBezTo>
                <a:cubicBezTo>
                  <a:pt x="340822" y="11084"/>
                  <a:pt x="559724" y="0"/>
                  <a:pt x="648393" y="13854"/>
                </a:cubicBezTo>
                <a:cubicBezTo>
                  <a:pt x="737062" y="27709"/>
                  <a:pt x="750916" y="87283"/>
                  <a:pt x="764771" y="146858"/>
                </a:cubicBezTo>
              </a:path>
            </a:pathLst>
          </a:custGeom>
          <a:ln w="3009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769823" y="1842660"/>
            <a:ext cx="1363287" cy="770312"/>
          </a:xfrm>
          <a:custGeom>
            <a:avLst/>
            <a:gdLst>
              <a:gd name="connsiteX0" fmla="*/ 1363287 w 1363287"/>
              <a:gd name="connsiteY0" fmla="*/ 232756 h 770312"/>
              <a:gd name="connsiteX1" fmla="*/ 1296785 w 1363287"/>
              <a:gd name="connsiteY1" fmla="*/ 548640 h 770312"/>
              <a:gd name="connsiteX2" fmla="*/ 1030778 w 1363287"/>
              <a:gd name="connsiteY2" fmla="*/ 731520 h 770312"/>
              <a:gd name="connsiteX3" fmla="*/ 648392 w 1363287"/>
              <a:gd name="connsiteY3" fmla="*/ 648392 h 770312"/>
              <a:gd name="connsiteX4" fmla="*/ 0 w 1363287"/>
              <a:gd name="connsiteY4" fmla="*/ 0 h 77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87" h="770312">
                <a:moveTo>
                  <a:pt x="1363287" y="232756"/>
                </a:moveTo>
                <a:cubicBezTo>
                  <a:pt x="1357745" y="349134"/>
                  <a:pt x="1352203" y="465513"/>
                  <a:pt x="1296785" y="548640"/>
                </a:cubicBezTo>
                <a:cubicBezTo>
                  <a:pt x="1241367" y="631767"/>
                  <a:pt x="1138843" y="714895"/>
                  <a:pt x="1030778" y="731520"/>
                </a:cubicBezTo>
                <a:cubicBezTo>
                  <a:pt x="922713" y="748145"/>
                  <a:pt x="820188" y="770312"/>
                  <a:pt x="648392" y="648392"/>
                </a:cubicBezTo>
                <a:cubicBezTo>
                  <a:pt x="476596" y="526472"/>
                  <a:pt x="238298" y="263236"/>
                  <a:pt x="0" y="0"/>
                </a:cubicBezTo>
              </a:path>
            </a:pathLst>
          </a:custGeom>
          <a:ln w="301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1403475"/>
            <a:ext cx="3572657" cy="23774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0" y="1417325"/>
            <a:ext cx="3572657" cy="23774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950725"/>
            <a:ext cx="3680210" cy="2743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63" y="1188725"/>
            <a:ext cx="3572657" cy="23774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FCCD177-6899-4CAE-92AE-98BA57C4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0" y="990600"/>
            <a:ext cx="3572657" cy="237744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D1B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727 -0.00712 0.07477 -0.00486 0.09768 C -0.00261 0.1206 -0.00139 0.13958 0.01337 0.13773 C 0.02812 0.13588 0.06857 0.08958 0.08333 0.08657 C 0.09809 0.08356 0.09809 0.10578 0.10173 0.1199 C 0.10538 0.13402 0.10833 0.15416 0.10503 0.17106 C 0.10173 0.18796 0.09236 0.21064 0.08177 0.22222 C 0.07118 0.23379 0.05642 0.23935 0.04166 0.24004 C 0.02691 0.24074 0.00833 0.23889 -0.0066 0.22662 C -0.02153 0.21435 -0.03611 0.19768 -0.04827 0.16666 C -0.06042 0.13564 -0.07379 0.07083 -0.07986 0.04004 C -0.08594 0.00926 -0.08542 -0.0044 -0.0849 -0.01783 " pathEditMode="relative" ptsTypes="aaaaaaaaaaaA">
                                      <p:cBhvr>
                                        <p:cTn id="37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176 0.00018 -0.03519 0.0066 -0.04445 C 0.01303 -0.05371 0.02778 -0.05486 0.03837 -0.05556 C 0.04896 -0.05625 0.06285 -0.05556 0.06997 -0.04885 C 0.07709 -0.04213 0.08247 -0.02616 0.0816 -0.01551 C 0.08073 -0.00486 0.07414 0.00787 0.06494 0.01551 C 0.05573 0.02314 0.04185 0.0324 0.02657 0.03102 C 0.01129 0.02963 -0.01128 0.02477 -0.02673 0.00671 C -0.04218 -0.01135 -0.05451 -0.04468 -0.06666 -0.07778 " pathEditMode="relative" ptsTypes="aaaaaaaaA">
                                      <p:cBhvr>
                                        <p:cTn id="4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694 C -0.00486 0.02913 -0.00972 0.05133 -0.00833 0.07353 C -0.00695 0.09572 0.00069 0.11792 0.00833 0.1401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7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231 C 0.00659 0.00324 0.01493 0.00416 0.02326 0.00231 C 0.03159 0.00046 0.0427 -0.00324 0.04826 -0.00879 C 0.05382 -0.01434 0.05104 -0.01989 0.05659 -0.03098 C 0.06215 -0.04208 0.07743 -0.06798 0.08159 -0.07538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3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3792 C 0.00208 -0.0259 0.01302 -0.01365 0.01736 0.00092 C 0.02187 0.01549 0.01892 0.03491 0.01736 0.04947 C 0.01597 0.06404 0.01736 0.07861 0.00868 0.08832 C 3.05556E-6 0.09803 -0.02032 0.10612 -0.0349 0.10774 C -0.04948 0.10959 -0.06111 0.10774 -0.07848 0.09803 C -0.09601 0.08832 -0.12361 0.07375 -0.13959 0.04947 C -0.15556 0.0252 -0.1658 -0.0185 -0.17448 -0.04763 C -0.18316 -0.07677 -0.1875 -0.10105 -0.19184 -0.12532 " pathEditMode="relative" rAng="0" ptsTypes="aaaaaaa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30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3889E-18 C 0.00417 -0.01295 0.00833 -0.02589 0.01667 -0.03329 C 0.025 -0.04069 0.04028 -0.04439 0.05 -0.04439 C 0.05972 -0.04439 0.06944 -0.03699 0.075 -0.03329 C 0.08056 -0.02959 0.08194 -0.02589 0.08333 -0.0222 " pathEditMode="relative" ptsTypes="aaaaA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3.75723E-6 C 0.00417 0.01664 0.00972 0.03329 0.00816 0.04439 C 0.0066 0.05549 -0.00416 0.05919 -0.01041 0.06659 C -0.01649 0.07398 -0.01962 0.08508 -0.02882 0.08878 C -0.03802 0.09248 -0.04427 0.10543 -0.0658 0.08878 C -0.08732 0.07213 -0.12274 0.03052 -0.15798 -0.0111 " pathEditMode="relative" rAng="0" ptsTypes="aaaaaA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47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10" grpId="0"/>
      <p:bldP spid="24" grpId="0" animBg="1"/>
      <p:bldP spid="24" grpId="1" animBg="1"/>
      <p:bldP spid="24" grpId="2" animBg="1"/>
      <p:bldP spid="26" grpId="0" animBg="1"/>
      <p:bldP spid="26" grpId="1" animBg="1"/>
      <p:bldP spid="26" grpId="2" animBg="1"/>
      <p:bldP spid="27" grpId="0" animBg="1"/>
      <p:bldP spid="28" grpId="0" animBg="1"/>
      <p:bldP spid="29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A1DED4-7293-48BE-B7C5-4C579BF034DC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09E380-1C5C-43F1-878A-A9BA793F3A22}"/>
              </a:ext>
            </a:extLst>
          </p:cNvPr>
          <p:cNvSpPr/>
          <p:nvPr/>
        </p:nvSpPr>
        <p:spPr>
          <a:xfrm>
            <a:off x="457200" y="381000"/>
            <a:ext cx="6019799" cy="1911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 anchor="ctr">
            <a:prstTxWarp prst="textWave2">
              <a:avLst>
                <a:gd name="adj1" fmla="val 19836"/>
                <a:gd name="adj2" fmla="val 0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06C02EB-3576-43E5-981F-DE54E963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85316"/>
            <a:ext cx="3428263" cy="45700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F788D3-F81D-47CC-89C9-8595F9338C05}"/>
              </a:ext>
            </a:extLst>
          </p:cNvPr>
          <p:cNvSpPr txBox="1"/>
          <p:nvPr/>
        </p:nvSpPr>
        <p:spPr>
          <a:xfrm>
            <a:off x="182880" y="2743200"/>
            <a:ext cx="5486400" cy="3970318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আগামীকাল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বর্ণটি  দিয়ে  যেসব জিনিস আছে এমন ৫টির নাম জেনে  আসবে।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769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95250" y="5507415"/>
            <a:ext cx="927735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343005">
            <a:off x="187253" y="916644"/>
            <a:ext cx="4177113" cy="208972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512"/>
              </a:avLst>
            </a:prstTxWarp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48784">
            <a:off x="4849049" y="3072651"/>
            <a:ext cx="3079976" cy="21666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</a:rPr>
              <a:t>ভালো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থেকো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ISLAND.JPG"/>
          <p:cNvPicPr preferRelativeResize="0">
            <a:picLocks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9508375" y="0"/>
            <a:ext cx="4754880" cy="6858000"/>
          </a:xfrm>
          <a:prstGeom prst="rect">
            <a:avLst/>
          </a:prstGeom>
        </p:spPr>
      </p:pic>
      <p:pic>
        <p:nvPicPr>
          <p:cNvPr id="16" name="Picture 15" descr="ISLAND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-4863465" y="-60960"/>
            <a:ext cx="4663440" cy="6995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160" y="685800"/>
            <a:ext cx="772038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w="69850" h="38100" prst="cross"/>
            </a:sp3d>
          </a:bodyPr>
          <a:lstStyle/>
          <a:p>
            <a:pPr algn="ctr"/>
            <a:r>
              <a:rPr lang="bn-BD" sz="34400" b="1" cap="none" spc="0" dirty="0" smtClean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400" b="1" cap="none" spc="0" dirty="0" err="1" smtClean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মাপ্ত</a:t>
            </a:r>
            <a:endParaRPr lang="en-US" sz="34400" b="1" cap="none" spc="0" dirty="0">
              <a:ln w="127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9505950" y="0"/>
            <a:ext cx="4663440" cy="7086600"/>
            <a:chOff x="9525000" y="0"/>
            <a:chExt cx="4663440" cy="7086600"/>
          </a:xfrm>
        </p:grpSpPr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4663440" cy="7086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49200" y="6616700"/>
              <a:ext cx="15240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-4815840" y="-57150"/>
            <a:ext cx="4663440" cy="7086600"/>
            <a:chOff x="-4815840" y="-57150"/>
            <a:chExt cx="4663440" cy="70866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5840" y="-57150"/>
              <a:ext cx="4663440" cy="70866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1828800" y="6553200"/>
              <a:ext cx="1676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48148E-6 L -3.33333E-6 -0.07222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300"/>
                            </p:stCondLst>
                            <p:childTnLst>
                              <p:par>
                                <p:cTn id="3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300"/>
                            </p:stCondLst>
                            <p:childTnLst>
                              <p:par>
                                <p:cTn id="3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3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94884 L 5E-6 -0.01435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3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 L -0.54653 0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0671 L 0.51598 -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3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3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01389 L -0.54462 -0.01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-0.00833 L 0.51128 -0.0111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9619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4427984" y="4572000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981200" y="4520376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772256" y="1801320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905856" y="1828800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052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56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702" y="99435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75456" y="1558679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6156" y="1930063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" y="3276600"/>
            <a:ext cx="792285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191000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116" y="4445950"/>
            <a:ext cx="2523884" cy="888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429000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657600"/>
            <a:ext cx="107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4114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মার </a:t>
            </a:r>
            <a:endParaRPr lang="en-US" sz="7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 বই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0"/>
            <a:ext cx="2209800" cy="43948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5916" y="2362200"/>
            <a:ext cx="2219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88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FB1D02-96A9-40C4-85DD-52334A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588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FB5506-0BF2-4A59-B074-23FEBCB7B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78" y="5562600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4AC365-95DB-465E-8742-C8E52735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6" y="5562600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3D5D80-BE9C-4EF4-BFD1-F8599E3364E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10" y="5564674"/>
            <a:ext cx="2532888" cy="1297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714375" y="354331"/>
            <a:ext cx="7772400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পাঠের পরিচয়</a:t>
            </a:r>
            <a:endParaRPr lang="en-US" sz="8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0" y="2651760"/>
            <a:ext cx="6551950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5400" b="1" dirty="0" smtClean="0">
                <a:solidFill>
                  <a:srgbClr val="BB1C01"/>
                </a:solidFill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 ও বলি </a:t>
            </a:r>
          </a:p>
          <a:p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কলম ধরি.........ঘ্যাঙ ঘ্যাঙ।</a:t>
            </a:r>
            <a:endParaRPr lang="en-US" sz="4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0A0A52-E435-4ABC-AD5F-E41C53338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788" r="6659"/>
          <a:stretch/>
        </p:blipFill>
        <p:spPr bwMode="auto">
          <a:xfrm>
            <a:off x="6248400" y="2286000"/>
            <a:ext cx="258424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2575" y="152400"/>
            <a:ext cx="5867400" cy="186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159978"/>
            <a:ext cx="7086600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ছবি দেখে শব্দ 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0964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খালি ঘর পুরণ করতে পারবে 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17003"/>
            <a:ext cx="8458200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বর্ণমালা শুনে পড়তে পারবে।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122003"/>
            <a:ext cx="8458200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পাঠ্যপুস্তকের শব্দ লিখতে পারবে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1"/>
      <p:bldP spid="7" grpId="1"/>
      <p:bldP spid="5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100" y="381000"/>
            <a:ext cx="6096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সৃষ্টি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mla20160327084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133600"/>
            <a:ext cx="8153400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762000" y="228600"/>
            <a:ext cx="7848600" cy="2895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15000" b="1" dirty="0" smtClean="0">
              <a:solidFill>
                <a:srgbClr val="FF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0" y="2971800"/>
            <a:ext cx="9144000" cy="3429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১৬</a:t>
            </a:r>
            <a:endParaRPr lang="en-US" sz="6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শিখিঃ</a:t>
            </a:r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ক, খ, গ, ঘ, ঙ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41.gif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228600" y="4876800"/>
            <a:ext cx="8686800" cy="1752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229600" cy="338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022" y="4397454"/>
            <a:ext cx="3971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লম ধরি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778" y="4395793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52301F-2BE1-4735-9F41-DD6F759421E5}"/>
              </a:ext>
            </a:extLst>
          </p:cNvPr>
          <p:cNvSpPr txBox="1"/>
          <p:nvPr/>
        </p:nvSpPr>
        <p:spPr>
          <a:xfrm>
            <a:off x="1905001" y="152400"/>
            <a:ext cx="541021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4 -0.00116 L 0.80001 -0.00255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521</Words>
  <Application>Microsoft Office PowerPoint</Application>
  <PresentationFormat>On-screen Show (4:3)</PresentationFormat>
  <Paragraphs>171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NikoshBAN</vt:lpstr>
      <vt:lpstr>SutonnyMJ</vt:lpstr>
      <vt:lpstr>TeeshtaMJ</vt:lpstr>
      <vt:lpstr>UrmeeMJ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Lenovo</cp:lastModifiedBy>
  <cp:revision>299</cp:revision>
  <dcterms:created xsi:type="dcterms:W3CDTF">2017-02-04T03:15:24Z</dcterms:created>
  <dcterms:modified xsi:type="dcterms:W3CDTF">2020-08-20T12:15:32Z</dcterms:modified>
</cp:coreProperties>
</file>