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1" r:id="rId2"/>
    <p:sldId id="290" r:id="rId3"/>
    <p:sldId id="282" r:id="rId4"/>
    <p:sldId id="283" r:id="rId5"/>
    <p:sldId id="285" r:id="rId6"/>
    <p:sldId id="286" r:id="rId7"/>
    <p:sldId id="287" r:id="rId8"/>
    <p:sldId id="28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84" r:id="rId19"/>
    <p:sldId id="272" r:id="rId20"/>
    <p:sldId id="276" r:id="rId21"/>
    <p:sldId id="273" r:id="rId22"/>
    <p:sldId id="274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FF5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9" autoAdjust="0"/>
    <p:restoredTop sz="94660"/>
  </p:normalViewPr>
  <p:slideViewPr>
    <p:cSldViewPr>
      <p:cViewPr>
        <p:scale>
          <a:sx n="33" d="100"/>
          <a:sy n="33" d="100"/>
        </p:scale>
        <p:origin x="715" y="3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6D96D-4E4F-4A3A-93BB-B9B032A7A7C2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F35B4-3ECB-476F-98B7-6E01BB3DE7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1182A-A0EA-4B5C-9B83-9697CFA1EA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F35B4-3ECB-476F-98B7-6E01BB3DE72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67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 flipH="1">
            <a:off x="3200400" y="3779490"/>
            <a:ext cx="3276600" cy="3154710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</a:t>
            </a:r>
            <a:endParaRPr lang="en-US" sz="115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6019800" cy="4742873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864370" y="5135380"/>
            <a:ext cx="3352800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টব </a:t>
            </a:r>
            <a:endParaRPr lang="en-US" sz="8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799"/>
            <a:ext cx="6934200" cy="5057887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olid"/>
          </a:ln>
        </p:spPr>
      </p:pic>
      <p:sp>
        <p:nvSpPr>
          <p:cNvPr id="3" name="TextBox 2"/>
          <p:cNvSpPr txBox="1"/>
          <p:nvPr/>
        </p:nvSpPr>
        <p:spPr>
          <a:xfrm>
            <a:off x="3429000" y="5715000"/>
            <a:ext cx="1828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4876800"/>
            <a:ext cx="2743201" cy="2215991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bn-BD" sz="1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5257800"/>
            <a:ext cx="2743200" cy="101566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উট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0).jpeg"/>
          <p:cNvPicPr>
            <a:picLocks noChangeAspect="1"/>
          </p:cNvPicPr>
          <p:nvPr/>
        </p:nvPicPr>
        <p:blipFill>
          <a:blip r:embed="rId2"/>
          <a:srcRect b="14381"/>
          <a:stretch>
            <a:fillRect/>
          </a:stretch>
        </p:blipFill>
        <p:spPr>
          <a:xfrm>
            <a:off x="1981201" y="462299"/>
            <a:ext cx="5333999" cy="456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533400"/>
            <a:ext cx="5181600" cy="441960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200400" y="5257800"/>
            <a:ext cx="3276600" cy="1200329"/>
          </a:xfrm>
          <a:prstGeom prst="rect">
            <a:avLst/>
          </a:prstGeom>
          <a:solidFill>
            <a:srgbClr val="002060"/>
          </a:solidFill>
          <a:ln w="19050"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জাগ   </a:t>
            </a:r>
            <a:endParaRPr lang="en-US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fl.jpg"/>
          <p:cNvPicPr>
            <a:picLocks noChangeAspect="1"/>
          </p:cNvPicPr>
          <p:nvPr/>
        </p:nvPicPr>
        <p:blipFill>
          <a:blip r:embed="rId2"/>
          <a:srcRect t="12963" b="12500"/>
          <a:stretch>
            <a:fillRect/>
          </a:stretch>
        </p:blipFill>
        <p:spPr>
          <a:xfrm>
            <a:off x="2180924" y="533400"/>
            <a:ext cx="4296076" cy="403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971800" y="4876800"/>
            <a:ext cx="2895600" cy="1569660"/>
          </a:xfrm>
          <a:prstGeom prst="rect">
            <a:avLst/>
          </a:prstGeom>
          <a:solidFill>
            <a:srgbClr val="00B0F0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মগ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495914"/>
            <a:ext cx="5486399" cy="4076086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33800" y="4876800"/>
            <a:ext cx="1524000" cy="1446550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52800" y="4800600"/>
            <a:ext cx="2362200" cy="1015663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47798" y="858706"/>
            <a:ext cx="6476999" cy="3637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548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teacher_81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089" y="0"/>
            <a:ext cx="9178089" cy="6858000"/>
          </a:xfrm>
          <a:prstGeom prst="rect">
            <a:avLst/>
          </a:prstGeom>
        </p:spPr>
      </p:pic>
      <p:pic>
        <p:nvPicPr>
          <p:cNvPr id="8" name="Picture 7" descr="teacher_8163.jpg"/>
          <p:cNvPicPr>
            <a:picLocks noChangeAspect="1"/>
          </p:cNvPicPr>
          <p:nvPr/>
        </p:nvPicPr>
        <p:blipFill>
          <a:blip r:embed="rId3"/>
          <a:srcRect l="49814" t="50000"/>
          <a:stretch>
            <a:fillRect/>
          </a:stretch>
        </p:blipFill>
        <p:spPr>
          <a:xfrm>
            <a:off x="9201150" y="6858000"/>
            <a:ext cx="4606089" cy="3429000"/>
          </a:xfrm>
          <a:prstGeom prst="rect">
            <a:avLst/>
          </a:prstGeom>
        </p:spPr>
      </p:pic>
      <p:pic>
        <p:nvPicPr>
          <p:cNvPr id="9" name="Picture 8" descr="teacher_8163.jpg"/>
          <p:cNvPicPr>
            <a:picLocks noChangeAspect="1"/>
          </p:cNvPicPr>
          <p:nvPr/>
        </p:nvPicPr>
        <p:blipFill>
          <a:blip r:embed="rId3"/>
          <a:srcRect t="50000" r="50186"/>
          <a:stretch>
            <a:fillRect/>
          </a:stretch>
        </p:blipFill>
        <p:spPr>
          <a:xfrm>
            <a:off x="-4514850" y="6829425"/>
            <a:ext cx="4572000" cy="3429000"/>
          </a:xfrm>
          <a:prstGeom prst="rect">
            <a:avLst/>
          </a:prstGeom>
        </p:spPr>
      </p:pic>
      <p:pic>
        <p:nvPicPr>
          <p:cNvPr id="10" name="Picture 9" descr="teacher_8163.jpg"/>
          <p:cNvPicPr>
            <a:picLocks noChangeAspect="1"/>
          </p:cNvPicPr>
          <p:nvPr/>
        </p:nvPicPr>
        <p:blipFill>
          <a:blip r:embed="rId3"/>
          <a:srcRect l="49814" b="50000"/>
          <a:stretch>
            <a:fillRect/>
          </a:stretch>
        </p:blipFill>
        <p:spPr>
          <a:xfrm>
            <a:off x="9214686" y="-3419475"/>
            <a:ext cx="4606089" cy="3429000"/>
          </a:xfrm>
          <a:prstGeom prst="rect">
            <a:avLst/>
          </a:prstGeom>
        </p:spPr>
      </p:pic>
      <p:pic>
        <p:nvPicPr>
          <p:cNvPr id="11" name="Picture 10" descr="teacher_8163.jpg"/>
          <p:cNvPicPr>
            <a:picLocks noChangeAspect="1"/>
          </p:cNvPicPr>
          <p:nvPr/>
        </p:nvPicPr>
        <p:blipFill>
          <a:blip r:embed="rId3"/>
          <a:srcRect r="50186" b="50000"/>
          <a:stretch>
            <a:fillRect/>
          </a:stretch>
        </p:blipFill>
        <p:spPr>
          <a:xfrm>
            <a:off x="-4543425" y="-3457575"/>
            <a:ext cx="4572000" cy="3429000"/>
          </a:xfrm>
          <a:prstGeom prst="rect">
            <a:avLst/>
          </a:prstGeom>
        </p:spPr>
      </p:pic>
      <p:pic>
        <p:nvPicPr>
          <p:cNvPr id="14" name="Picture 13" descr="20191203_185736(0).jpg"/>
          <p:cNvPicPr>
            <a:picLocks noChangeAspect="1"/>
          </p:cNvPicPr>
          <p:nvPr/>
        </p:nvPicPr>
        <p:blipFill>
          <a:blip r:embed="rId4" cstate="print"/>
          <a:srcRect l="4568" t="8889" b="4444"/>
          <a:stretch>
            <a:fillRect/>
          </a:stretch>
        </p:blipFill>
        <p:spPr>
          <a:xfrm>
            <a:off x="2514600" y="2667000"/>
            <a:ext cx="3657600" cy="419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2398AF-F811-4566-84EC-3CB2409FDF47}"/>
              </a:ext>
            </a:extLst>
          </p:cNvPr>
          <p:cNvSpPr txBox="1"/>
          <p:nvPr/>
        </p:nvSpPr>
        <p:spPr>
          <a:xfrm>
            <a:off x="0" y="1109752"/>
            <a:ext cx="9144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11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ক্ষকের পাঠ</a:t>
            </a:r>
            <a:endParaRPr lang="en-US" sz="115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998693-C04E-497E-B7C5-2C767F19E230}"/>
              </a:ext>
            </a:extLst>
          </p:cNvPr>
          <p:cNvSpPr txBox="1"/>
          <p:nvPr/>
        </p:nvSpPr>
        <p:spPr>
          <a:xfrm>
            <a:off x="28575" y="4800600"/>
            <a:ext cx="9067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3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bn-IN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</a:t>
            </a:r>
            <a:r>
              <a:rPr lang="bn-IN" sz="53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 বইয়ের </a:t>
            </a:r>
            <a:r>
              <a:rPr lang="en-US" sz="53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22</a:t>
            </a:r>
            <a:r>
              <a:rPr lang="bn-BD" sz="53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300" b="1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</a:t>
            </a:r>
            <a:r>
              <a:rPr lang="bn-IN" sz="53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 বের করো।</a:t>
            </a:r>
            <a:r>
              <a:rPr lang="bn-IN" sz="5300" b="1" dirty="0">
                <a:solidFill>
                  <a:srgbClr val="F2FF4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00" b="1" dirty="0">
              <a:solidFill>
                <a:srgbClr val="F2FF4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F998693-C04E-497E-B7C5-2C767F19E230}"/>
              </a:ext>
            </a:extLst>
          </p:cNvPr>
          <p:cNvSpPr txBox="1"/>
          <p:nvPr/>
        </p:nvSpPr>
        <p:spPr>
          <a:xfrm>
            <a:off x="1371600" y="-2438400"/>
            <a:ext cx="609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b="1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</a:t>
            </a:r>
            <a:r>
              <a:rPr lang="bn-IN" sz="6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 </a:t>
            </a:r>
            <a:endParaRPr lang="bn-IN" sz="6600" b="1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4A1DED4-7293-48BE-B7C5-4C579BF034DC}"/>
              </a:ext>
            </a:extLst>
          </p:cNvPr>
          <p:cNvSpPr/>
          <p:nvPr/>
        </p:nvSpPr>
        <p:spPr>
          <a:xfrm>
            <a:off x="0" y="-6555"/>
            <a:ext cx="9121379" cy="6858000"/>
          </a:xfrm>
          <a:prstGeom prst="rect">
            <a:avLst/>
          </a:prstGeom>
          <a:noFill/>
          <a:ln w="114300">
            <a:solidFill>
              <a:srgbClr val="00B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0556 L -0.51007 0.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24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-0.00417 L -0.50868 -0.50139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00" y="-24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416 L 0.49167 -0.49861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00" y="-247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0.00417 L 0.49376 0.50278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0" y="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919 L -0.01666 0.874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4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893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76200"/>
            <a:ext cx="9172575" cy="6858000"/>
          </a:xfrm>
          <a:prstGeom prst="rect">
            <a:avLst/>
          </a:prstGeom>
        </p:spPr>
      </p:pic>
      <p:grpSp>
        <p:nvGrpSpPr>
          <p:cNvPr id="2" name="Group 9">
            <a:extLst>
              <a:ext uri="{FF2B5EF4-FFF2-40B4-BE49-F238E27FC236}">
                <a16:creationId xmlns="" xmlns:a16="http://schemas.microsoft.com/office/drawing/2014/main" id="{02827985-8925-4AEB-A5B1-DBC12A09D709}"/>
              </a:ext>
            </a:extLst>
          </p:cNvPr>
          <p:cNvGrpSpPr/>
          <p:nvPr/>
        </p:nvGrpSpPr>
        <p:grpSpPr>
          <a:xfrm>
            <a:off x="-457200" y="2360320"/>
            <a:ext cx="10242935" cy="2973680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11" name="Freeform: Shape 3">
              <a:extLst>
                <a:ext uri="{FF2B5EF4-FFF2-40B4-BE49-F238E27FC236}">
                  <a16:creationId xmlns="" xmlns:a16="http://schemas.microsoft.com/office/drawing/2014/main" id="{FCC4B054-EE1B-4ACA-AA60-CCD4529DC373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">
              <a:extLst>
                <a:ext uri="{FF2B5EF4-FFF2-40B4-BE49-F238E27FC236}">
                  <a16:creationId xmlns="" xmlns:a16="http://schemas.microsoft.com/office/drawing/2014/main" id="{61E7B205-D0CD-4A9D-89EE-532A71AEC6EA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5">
              <a:extLst>
                <a:ext uri="{FF2B5EF4-FFF2-40B4-BE49-F238E27FC236}">
                  <a16:creationId xmlns="" xmlns:a16="http://schemas.microsoft.com/office/drawing/2014/main" id="{2E22B3EA-83B3-4F31-8ACA-DBF6CC7CD852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6">
              <a:extLst>
                <a:ext uri="{FF2B5EF4-FFF2-40B4-BE49-F238E27FC236}">
                  <a16:creationId xmlns="" xmlns:a16="http://schemas.microsoft.com/office/drawing/2014/main" id="{36A5622A-56C6-4A80-A199-A3ECC127B4D5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7">
              <a:extLst>
                <a:ext uri="{FF2B5EF4-FFF2-40B4-BE49-F238E27FC236}">
                  <a16:creationId xmlns="" xmlns:a16="http://schemas.microsoft.com/office/drawing/2014/main" id="{4C68A5CD-24A9-4907-8984-54E7AED01EFC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8">
              <a:extLst>
                <a:ext uri="{FF2B5EF4-FFF2-40B4-BE49-F238E27FC236}">
                  <a16:creationId xmlns="" xmlns:a16="http://schemas.microsoft.com/office/drawing/2014/main" id="{0595022C-7650-4FD4-B1C6-EA2E1AC44E37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9">
              <a:extLst>
                <a:ext uri="{FF2B5EF4-FFF2-40B4-BE49-F238E27FC236}">
                  <a16:creationId xmlns="" xmlns:a16="http://schemas.microsoft.com/office/drawing/2014/main" id="{EB5F5614-928A-440E-A943-077BCD98471A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0">
              <a:extLst>
                <a:ext uri="{FF2B5EF4-FFF2-40B4-BE49-F238E27FC236}">
                  <a16:creationId xmlns="" xmlns:a16="http://schemas.microsoft.com/office/drawing/2014/main" id="{048E4F5B-4D61-4A8A-A329-857D9A4C441A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1">
              <a:extLst>
                <a:ext uri="{FF2B5EF4-FFF2-40B4-BE49-F238E27FC236}">
                  <a16:creationId xmlns="" xmlns:a16="http://schemas.microsoft.com/office/drawing/2014/main" id="{B334D19E-9DFC-41BA-93D9-C06D4F71D876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 rot="20898801">
            <a:off x="449576" y="187742"/>
            <a:ext cx="7590626" cy="2646878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 w="114300" prst="relaxedInset"/>
          </a:sp3d>
        </p:spPr>
        <p:txBody>
          <a:bodyPr wrap="square" lIns="91440" tIns="45720" rIns="91440" bIns="45720">
            <a:sp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none" spc="0" dirty="0" err="1" smtClean="0">
                <a:ln w="11430"/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81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mevB‡K</a:t>
            </a:r>
            <a:endParaRPr lang="en-US" sz="16600" b="1" cap="none" spc="0" dirty="0">
              <a:ln w="11430"/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81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Picture 22" descr="582654c09e98ea37d18567c314877ed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350" y="-19050"/>
            <a:ext cx="9448800" cy="695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6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-0.01423 -1.95278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" y="-9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3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1054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গ দলঃ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দুইটা ছবির নাম লেখ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182940"/>
            <a:ext cx="42530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6" name="Rectangle 5"/>
          <p:cNvSpPr/>
          <p:nvPr/>
        </p:nvSpPr>
        <p:spPr>
          <a:xfrm>
            <a:off x="505893" y="1752600"/>
            <a:ext cx="579036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দলে ভাগ করব</a:t>
            </a:r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endParaRPr lang="bn-BD" sz="6600" b="1" u="sng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1242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 দলঃ দুইটা ছবির নাম লেখ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10587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 দলঃ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দুইটা ছবির নাম লেক</a:t>
            </a:r>
            <a:r>
              <a:rPr lang="en-US" sz="5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54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1"/>
      <p:bldP spid="6" grpId="0"/>
      <p:bldP spid="7" grpId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9144000" cy="2646878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343400"/>
            <a:ext cx="9144000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300F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7200" b="1" dirty="0" smtClean="0">
                <a:ln w="11430"/>
                <a:solidFill>
                  <a:srgbClr val="300F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ln w="11430"/>
                <a:solidFill>
                  <a:srgbClr val="300FF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নাম গুলো লেখ। </a:t>
            </a:r>
            <a:endParaRPr lang="en-US" sz="6600" b="1" dirty="0">
              <a:ln w="11430"/>
              <a:solidFill>
                <a:srgbClr val="300FF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24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5500" b="1" dirty="0" smtClean="0">
                <a:solidFill>
                  <a:srgbClr val="300FF5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15500" b="1" dirty="0" smtClean="0">
                <a:solidFill>
                  <a:srgbClr val="300FF5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5500" b="1" dirty="0" smtClean="0">
                <a:solidFill>
                  <a:schemeClr val="bg1">
                    <a:lumMod val="9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টব</a:t>
            </a:r>
            <a:r>
              <a:rPr lang="en-US" sz="15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বক</a:t>
            </a:r>
            <a:r>
              <a:rPr lang="en-US" sz="155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জাগ</a:t>
            </a:r>
            <a:r>
              <a:rPr lang="en-US" sz="155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মগ</a:t>
            </a:r>
            <a:r>
              <a:rPr lang="en-US" sz="155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1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155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15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55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মই</a:t>
            </a:r>
            <a:endParaRPr lang="en-US" sz="155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95250" y="5507415"/>
            <a:ext cx="927735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জাতির</a:t>
            </a:r>
            <a:r>
              <a:rPr lang="bn-BD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9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মেরুদণ্ড</a:t>
            </a:r>
            <a:r>
              <a:rPr lang="bn-BD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343005">
            <a:off x="187253" y="916644"/>
            <a:ext cx="4177113" cy="2089725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0512"/>
              </a:avLst>
            </a:prstTxWarp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সবাইকে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148784">
            <a:off x="4849049" y="3072651"/>
            <a:ext cx="3079976" cy="21666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</a:rPr>
              <a:t>ভালো</a:t>
            </a:r>
            <a:r>
              <a:rPr lang="bn-BD" sz="5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থেকো</a:t>
            </a:r>
            <a:endParaRPr lang="en-US" sz="54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ISLAND.JPG"/>
          <p:cNvPicPr preferRelativeResize="0">
            <a:picLocks/>
          </p:cNvPicPr>
          <p:nvPr/>
        </p:nvPicPr>
        <p:blipFill>
          <a:blip r:embed="rId4"/>
          <a:srcRect l="50000"/>
          <a:stretch>
            <a:fillRect/>
          </a:stretch>
        </p:blipFill>
        <p:spPr>
          <a:xfrm>
            <a:off x="9508375" y="0"/>
            <a:ext cx="4754880" cy="6858000"/>
          </a:xfrm>
          <a:prstGeom prst="rect">
            <a:avLst/>
          </a:prstGeom>
        </p:spPr>
      </p:pic>
      <p:pic>
        <p:nvPicPr>
          <p:cNvPr id="16" name="Picture 15" descr="ISLAND.JPG"/>
          <p:cNvPicPr>
            <a:picLocks noChangeAspect="1"/>
          </p:cNvPicPr>
          <p:nvPr/>
        </p:nvPicPr>
        <p:blipFill>
          <a:blip r:embed="rId4"/>
          <a:srcRect r="50000"/>
          <a:stretch>
            <a:fillRect/>
          </a:stretch>
        </p:blipFill>
        <p:spPr>
          <a:xfrm>
            <a:off x="-4863465" y="-60960"/>
            <a:ext cx="4663440" cy="69951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160" y="685800"/>
            <a:ext cx="7720382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  <a:bevelB w="69850" h="38100" prst="cross"/>
            </a:sp3d>
          </a:bodyPr>
          <a:lstStyle/>
          <a:p>
            <a:pPr algn="ctr"/>
            <a:r>
              <a:rPr lang="bn-BD" sz="34400" b="1" cap="none" spc="0" dirty="0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4400" b="1" cap="none" spc="0" dirty="0" err="1" smtClean="0">
                <a:ln w="1270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  <a:prstDash val="solid"/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মাপ্ত</a:t>
            </a:r>
            <a:endParaRPr lang="en-US" sz="34400" b="1" cap="none" spc="0" dirty="0">
              <a:ln w="1270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prstDash val="solid"/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  <a:tileRect/>
              </a:gra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505950" y="0"/>
            <a:ext cx="4663440" cy="7086600"/>
            <a:chOff x="9525000" y="0"/>
            <a:chExt cx="4663440" cy="7086600"/>
          </a:xfrm>
        </p:grpSpPr>
        <p:pic>
          <p:nvPicPr>
            <p:cNvPr id="11" name="Picture 10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4663440" cy="7086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2649200" y="6616700"/>
              <a:ext cx="15240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-4815840" y="-57150"/>
            <a:ext cx="4663440" cy="7086600"/>
            <a:chOff x="-4815840" y="-57150"/>
            <a:chExt cx="4663440" cy="70866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15840" y="-57150"/>
              <a:ext cx="4663440" cy="70866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-1828800" y="6553200"/>
              <a:ext cx="1676400" cy="457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1.48148E-6 L -3.33333E-6 -0.07222 " pathEditMode="relative" rAng="0" ptsTypes="AA">
                                      <p:cBhvr>
                                        <p:cTn id="15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00"/>
                            </p:stCondLst>
                            <p:childTnLst>
                              <p:par>
                                <p:cTn id="2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0"/>
                            </p:stCondLst>
                            <p:childTnLst>
                              <p:par>
                                <p:cTn id="32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300"/>
                            </p:stCondLst>
                            <p:childTnLst>
                              <p:par>
                                <p:cTn id="36" presetID="21" presetClass="exit" presetSubtype="1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3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94884 L 5E-6 -0.01435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300"/>
                            </p:stCondLst>
                            <p:childTnLst>
                              <p:par>
                                <p:cTn id="4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0 L -0.54653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0671 L 0.51598 -0.0018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3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330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-0.01389 L -0.54462 -0.0166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83 -0.00833 L 0.51128 -0.0111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1C20426-01D4-4749-8E6E-A6A7456A2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5638800"/>
            <a:ext cx="3238500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04E36A-39DF-45C9-9E4E-56B8677F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638800"/>
            <a:ext cx="3048001" cy="121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C53592-70F9-4F91-AAA2-0BC36E23B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8800"/>
            <a:ext cx="3200400" cy="121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533400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UrmeeMJ" pitchFamily="2" charset="0"/>
                <a:cs typeface="TeeshtaMJ" pitchFamily="2" charset="0"/>
              </a:rPr>
              <a:t>শিক্ষক পরিচিতি </a:t>
            </a:r>
            <a:endParaRPr lang="en-US" sz="8800" b="1" dirty="0">
              <a:latin typeface="UrmeeMJ" pitchFamily="2" charset="0"/>
              <a:cs typeface="UrmeeMJ" pitchFamily="2" charset="0"/>
            </a:endParaRPr>
          </a:p>
        </p:txBody>
      </p:sp>
      <p:pic>
        <p:nvPicPr>
          <p:cNvPr id="9" name="Picture 8" descr="20190111_16544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1" y="2743200"/>
            <a:ext cx="2812472" cy="3200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971800" y="2628901"/>
            <a:ext cx="6172200" cy="34163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000" b="1" spc="600" dirty="0" smtClean="0">
                <a:solidFill>
                  <a:srgbClr val="0C12F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মোসাঃ নূরজাহান</a:t>
            </a:r>
          </a:p>
          <a:p>
            <a:pPr algn="ctr"/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</a:t>
            </a:r>
            <a:r>
              <a:rPr lang="en-US" sz="6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রী</a:t>
            </a:r>
            <a:r>
              <a:rPr lang="bn-BD" sz="6600" b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২নং পুরাতন কুষ্টিয়া (বালক)</a:t>
            </a:r>
            <a:r>
              <a:rPr lang="en-US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000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হাটশ্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হরিপুর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কুষ্টিয়া সদর, কুষ্টিয়া।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76800"/>
            <a:ext cx="9144000" cy="1996190"/>
          </a:xfrm>
          <a:prstGeom prst="rect">
            <a:avLst/>
          </a:prstGeom>
        </p:spPr>
      </p:pic>
      <p:sp>
        <p:nvSpPr>
          <p:cNvPr id="3" name="Sun 2"/>
          <p:cNvSpPr/>
          <p:nvPr/>
        </p:nvSpPr>
        <p:spPr>
          <a:xfrm>
            <a:off x="4572000" y="4572000"/>
            <a:ext cx="609600" cy="64476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n 3"/>
          <p:cNvSpPr/>
          <p:nvPr/>
        </p:nvSpPr>
        <p:spPr>
          <a:xfrm>
            <a:off x="1981200" y="4520376"/>
            <a:ext cx="646235" cy="672405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n 4"/>
          <p:cNvSpPr/>
          <p:nvPr/>
        </p:nvSpPr>
        <p:spPr>
          <a:xfrm>
            <a:off x="1772256" y="1801320"/>
            <a:ext cx="685800" cy="713279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n 5"/>
          <p:cNvSpPr/>
          <p:nvPr/>
        </p:nvSpPr>
        <p:spPr>
          <a:xfrm>
            <a:off x="3905856" y="1828800"/>
            <a:ext cx="660400" cy="656983"/>
          </a:xfrm>
          <a:prstGeom prst="sun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5052" y="533400"/>
            <a:ext cx="986204" cy="1600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456" y="609600"/>
            <a:ext cx="152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endParaRPr lang="en-US" sz="8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7702" y="994354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75456" y="1558679"/>
            <a:ext cx="1701800" cy="65112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96156" y="1930063"/>
            <a:ext cx="1333500" cy="50833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90600" y="3276600"/>
            <a:ext cx="792285" cy="16002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590800" y="4191000"/>
            <a:ext cx="2209800" cy="762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810116" y="4445950"/>
            <a:ext cx="2523884" cy="88805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14400" y="3429000"/>
            <a:ext cx="1016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</a:t>
            </a:r>
            <a:endParaRPr lang="en-US" sz="8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6400" y="3657600"/>
            <a:ext cx="107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ষয়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5400" y="4191000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মার </a:t>
            </a:r>
            <a:endParaRPr lang="en-US" sz="7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7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 বই </a:t>
            </a:r>
            <a:endParaRPr lang="en-US" sz="7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52400"/>
            <a:ext cx="2209800" cy="43948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648316" y="2133600"/>
            <a:ext cx="2219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80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889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/>
      <p:bldP spid="9" grpId="0"/>
      <p:bldP spid="12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FB1D02-96A9-40C4-85DD-52334AE444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7588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AFB5506-0BF2-4A59-B074-23FEBCB7B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378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94AC365-95DB-465E-8742-C8E527354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706" y="5562600"/>
            <a:ext cx="2534478" cy="12954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3D5D80-BE9C-4EF4-BFD1-F8599E3364E3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270" y="5564674"/>
            <a:ext cx="2217498" cy="12975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714375" y="354331"/>
            <a:ext cx="7772400" cy="186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পাঠের পরিচয়</a:t>
            </a:r>
            <a:endParaRPr lang="en-US" sz="8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50" y="2651760"/>
            <a:ext cx="6551950" cy="33239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5400" b="1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54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5400" b="1" dirty="0" smtClean="0">
                <a:solidFill>
                  <a:srgbClr val="BB1C01"/>
                </a:solidFill>
                <a:latin typeface="NikoshBAN" pitchFamily="2" charset="0"/>
                <a:cs typeface="NikoshBAN" pitchFamily="2" charset="0"/>
              </a:rPr>
              <a:t>বাংলা </a:t>
            </a:r>
          </a:p>
          <a:p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পাঠের অংশঃ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 ও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200" b="1" dirty="0" smtClean="0"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চক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-----------</a:t>
            </a:r>
            <a:r>
              <a:rPr lang="en-US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মই</a:t>
            </a:r>
            <a:endParaRPr lang="en-US" sz="42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E0A0A52-E435-4ABC-AD5F-E41C53338B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t="2788" r="6659"/>
          <a:stretch/>
        </p:blipFill>
        <p:spPr bwMode="auto">
          <a:xfrm>
            <a:off x="6331151" y="2286000"/>
            <a:ext cx="2584249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81669"/>
            <a:ext cx="9144000" cy="28763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52575" y="152400"/>
            <a:ext cx="5867400" cy="186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115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4267200"/>
            <a:ext cx="8458200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দেখে শব্দ লিখতে পারবে ।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905000"/>
            <a:ext cx="8458200" cy="243143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BD" sz="80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66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ছবি সংশ্লিষ্ট শব্দ</a:t>
            </a:r>
            <a:endParaRPr lang="en-US" sz="6600" b="1" dirty="0" smtClean="0">
              <a:solidFill>
                <a:srgbClr val="300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66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66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6600" b="1" dirty="0" smtClean="0">
                <a:solidFill>
                  <a:srgbClr val="300FF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8000" b="1" dirty="0">
              <a:solidFill>
                <a:srgbClr val="300F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5257800"/>
            <a:ext cx="9525000" cy="1621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5662250"/>
            <a:ext cx="3124200" cy="9690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62100" y="381000"/>
            <a:ext cx="6096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 সৃষ্টি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3" descr="039.gif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5275" y="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039.gif"/>
          <p:cNvPicPr preferRelativeResize="0"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248400" y="9525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667375"/>
            <a:ext cx="3438525" cy="9690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660335"/>
            <a:ext cx="3832992" cy="969065"/>
          </a:xfrm>
          <a:prstGeom prst="rect">
            <a:avLst/>
          </a:prstGeom>
        </p:spPr>
      </p:pic>
      <p:pic>
        <p:nvPicPr>
          <p:cNvPr id="7" name="Picture 6" descr="dhak_right১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2100" y="1676400"/>
            <a:ext cx="6400800" cy="51816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Arrow Callout 6"/>
          <p:cNvSpPr/>
          <p:nvPr/>
        </p:nvSpPr>
        <p:spPr>
          <a:xfrm>
            <a:off x="762000" y="228600"/>
            <a:ext cx="7848600" cy="2895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5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15000" b="1" dirty="0" smtClean="0">
              <a:solidFill>
                <a:srgbClr val="FF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0" y="2971800"/>
            <a:ext cx="9144000" cy="3429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r>
              <a:rPr lang="en-US" sz="6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পাঠ </a:t>
            </a:r>
            <a:r>
              <a:rPr 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22</a:t>
            </a:r>
            <a:endParaRPr lang="en-US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দেখি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এর নাম </a:t>
            </a:r>
            <a:r>
              <a:rPr lang="bn-BD" sz="5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 ও লিখি</a:t>
            </a:r>
            <a:endParaRPr lang="bn-BD" sz="32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41.gif"/>
          <p:cNvPicPr>
            <a:picLocks noChangeAspect="1"/>
          </p:cNvPicPr>
          <p:nvPr/>
        </p:nvPicPr>
        <p:blipFill>
          <a:blip r:embed="rId2">
            <a:lum bright="40000" contrast="-20000"/>
          </a:blip>
          <a:stretch>
            <a:fillRect/>
          </a:stretch>
        </p:blipFill>
        <p:spPr>
          <a:xfrm>
            <a:off x="228600" y="4876800"/>
            <a:ext cx="8686800" cy="1752600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2090"/>
            <a:ext cx="9144001" cy="6835910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174</Words>
  <Application>Microsoft Office PowerPoint</Application>
  <PresentationFormat>On-screen Show (4:3)</PresentationFormat>
  <Paragraphs>54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TeeshtaMJ</vt:lpstr>
      <vt:lpstr>UrmeeMJ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 kushtia</dc:creator>
  <cp:lastModifiedBy>Lenovo</cp:lastModifiedBy>
  <cp:revision>151</cp:revision>
  <dcterms:created xsi:type="dcterms:W3CDTF">2006-08-16T00:00:00Z</dcterms:created>
  <dcterms:modified xsi:type="dcterms:W3CDTF">2020-08-20T12:27:36Z</dcterms:modified>
</cp:coreProperties>
</file>