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3" r:id="rId2"/>
    <p:sldId id="257" r:id="rId3"/>
    <p:sldId id="258" r:id="rId4"/>
    <p:sldId id="271" r:id="rId5"/>
    <p:sldId id="260" r:id="rId6"/>
    <p:sldId id="261" r:id="rId7"/>
    <p:sldId id="262" r:id="rId8"/>
    <p:sldId id="272" r:id="rId9"/>
    <p:sldId id="263" r:id="rId10"/>
    <p:sldId id="274" r:id="rId11"/>
    <p:sldId id="265" r:id="rId12"/>
    <p:sldId id="269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  <a:srgbClr val="0033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15" autoAdjust="0"/>
    <p:restoredTop sz="94660"/>
  </p:normalViewPr>
  <p:slideViewPr>
    <p:cSldViewPr>
      <p:cViewPr varScale="1">
        <p:scale>
          <a:sx n="83" d="100"/>
          <a:sy n="83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9144000" cy="5105400"/>
          </a:xfrm>
          <a:prstGeom prst="rect">
            <a:avLst/>
          </a:prstGeom>
        </p:spPr>
      </p:pic>
      <p:sp>
        <p:nvSpPr>
          <p:cNvPr id="3" name="Bevel 2"/>
          <p:cNvSpPr/>
          <p:nvPr/>
        </p:nvSpPr>
        <p:spPr>
          <a:xfrm>
            <a:off x="0" y="0"/>
            <a:ext cx="9144000" cy="1600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0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ইন্টারনেট ব্যবহারকারী একজন মানুষ তার সারাদিনে বিভিন্ন কাজের ক্ষেত্রে কিভাবে ইন্টারনেট ব্যবহার করতে পারে তা  লিখ। </a:t>
            </a:r>
            <a:endParaRPr lang="en-US" sz="4000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BD" sz="8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bn-BD" sz="4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ই বুক কি?</a:t>
            </a:r>
          </a:p>
          <a:p>
            <a:pPr algn="just"/>
            <a:r>
              <a:rPr lang="bn-BD" sz="4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ইন্টারনেট  কি ?</a:t>
            </a:r>
          </a:p>
          <a:p>
            <a:pPr algn="just"/>
            <a:r>
              <a:rPr lang="bn-BD" sz="4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দৈনন্দিন  জীবনে  কোনটির ব্যবহার দিন দিন বেড়ে চলছে। </a:t>
            </a:r>
          </a:p>
          <a:p>
            <a:pPr algn="just"/>
            <a:r>
              <a:rPr lang="bn-BD" sz="4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গাড়িতে পথ দেখানোর জন্য কোনটি ব্যবহৃত।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bn-BD" sz="7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দৈনন্দিন জীবনে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আর কোন কোন ক্ষেত্রে ইন্টারনেট ব্যবহার করতে পারি তা লিখে নিয়ে আসবে।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n 4"/>
          <p:cNvSpPr/>
          <p:nvPr/>
        </p:nvSpPr>
        <p:spPr>
          <a:xfrm>
            <a:off x="914400" y="609600"/>
            <a:ext cx="7086600" cy="5638800"/>
          </a:xfrm>
          <a:prstGeom prst="sun">
            <a:avLst/>
          </a:prstGeom>
          <a:solidFill>
            <a:srgbClr val="7030A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340"/>
            <a:ext cx="8229600" cy="1143000"/>
          </a:xfrm>
        </p:spPr>
        <p:style>
          <a:lnRef idx="2">
            <a:schemeClr val="accent1"/>
          </a:lnRef>
          <a:fillRef idx="1003">
            <a:schemeClr val="dk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66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5"/>
          </a:lnRef>
          <a:fillRef idx="1002">
            <a:schemeClr val="dk2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678112"/>
            <a:ext cx="4040188" cy="395128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bn-BD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নুরে আলম সিদ্দিক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bn-BD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bn-BD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গোপালপুর উচ্চ বিদ্যালয়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bn-BD" sz="40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নাগেশ্বরী, কুড়িগ্রাম </a:t>
            </a:r>
            <a:endParaRPr lang="en-US" sz="40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667000"/>
            <a:ext cx="4114800" cy="39512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Clr>
                <a:srgbClr val="FFC000"/>
              </a:buClr>
              <a:buFont typeface="Wingdings" pitchFamily="2" charset="2"/>
              <a:buChar char="v"/>
            </a:pPr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৮ম</a:t>
            </a:r>
          </a:p>
          <a:p>
            <a:pPr>
              <a:buClr>
                <a:srgbClr val="FFC000"/>
              </a:buClr>
              <a:buFont typeface="Wingdings" pitchFamily="2" charset="2"/>
              <a:buChar char="v"/>
            </a:pPr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</a:t>
            </a:r>
          </a:p>
          <a:p>
            <a:pPr>
              <a:buClr>
                <a:srgbClr val="FFC000"/>
              </a:buClr>
              <a:buFont typeface="Wingdings" pitchFamily="2" charset="2"/>
              <a:buChar char="v"/>
            </a:pPr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৫ম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ws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3733800" cy="2209800"/>
          </a:xfrm>
          <a:prstGeom prst="rect">
            <a:avLst/>
          </a:prstGeom>
        </p:spPr>
      </p:pic>
      <p:pic>
        <p:nvPicPr>
          <p:cNvPr id="4" name="Picture 3" descr="gipia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81000"/>
            <a:ext cx="3962401" cy="2209800"/>
          </a:xfrm>
          <a:prstGeom prst="rect">
            <a:avLst/>
          </a:prstGeom>
        </p:spPr>
      </p:pic>
      <p:pic>
        <p:nvPicPr>
          <p:cNvPr id="5" name="Picture 4" descr="fac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657600"/>
            <a:ext cx="3505200" cy="2209800"/>
          </a:xfrm>
          <a:prstGeom prst="rect">
            <a:avLst/>
          </a:prstGeom>
        </p:spPr>
      </p:pic>
      <p:pic>
        <p:nvPicPr>
          <p:cNvPr id="6" name="Picture 5" descr="game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3657601"/>
            <a:ext cx="3962400" cy="2209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28800" y="2590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পত্রিকা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2667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গাড়ি চালাচ্ছে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600069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ফেসবুক ব্যবহার করছে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59436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গেইম খেলছে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8600" y="2133600"/>
            <a:ext cx="9601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দৈনন্দিন জীবনে ইন্টারনেটের ব্যবহার</a:t>
            </a:r>
            <a:endParaRPr lang="en-US" sz="8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8534400" cy="765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67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এই পাঠ শেষে শিক্ষার্থীরা </a:t>
            </a:r>
            <a:endParaRPr lang="en-US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endParaRPr lang="bn-BD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274320" lvl="8" indent="-27432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bn-BD" sz="47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দৈনন্দিন  জীবনে ইন্টানেটের গুরুত্ব বর্ণনা করতে পারবে।</a:t>
            </a:r>
          </a:p>
          <a:p>
            <a:pPr>
              <a:buFont typeface="Wingdings" pitchFamily="2" charset="2"/>
              <a:buChar char="Ø"/>
            </a:pPr>
            <a:endParaRPr lang="bn-BD" sz="1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ইন্টারনেট কোন কোন প্রযুক্তির মাধ্যমে ব্যবহার করা যায় তা ব্যাখ্যা করতে পারবে।</a:t>
            </a:r>
          </a:p>
          <a:p>
            <a:pPr>
              <a:buFont typeface="Wingdings" pitchFamily="2" charset="2"/>
              <a:buChar char="Ø"/>
            </a:pPr>
            <a:endParaRPr lang="bn-BD" sz="2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ইন্টারনেট ব্যবহার করে কিভাবে বই ,পত্রিকা পড়া যায় তা ব্যাখ্যা করতে পারবে। </a:t>
            </a:r>
          </a:p>
          <a:p>
            <a:endParaRPr lang="en-US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\Documents\My Received Files\preparation-ultrasonography-image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52800"/>
            <a:ext cx="3622661" cy="2667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1" name="Picture 3" descr="C:\Users\DOEL\Documents\My Received Files\unive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429000"/>
            <a:ext cx="3657600" cy="2514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2" name="Picture 4" descr="E:\Nadim\image_1919_24191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57200"/>
            <a:ext cx="3647871" cy="236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5" name="Picture 7" descr="E:\Nadim\seja\255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457200"/>
            <a:ext cx="3596409" cy="236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762000" y="2819401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পড়াশোনা ক্ষেত্রে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2819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তথ্য জানতে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61722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চিকিৎসা  ক্ষেত্রে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60960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বিজ্ঞানের ক্ষেত্রে 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0"/>
            <a:ext cx="3429000" cy="2362199"/>
          </a:xfrm>
          <a:prstGeom prst="rect">
            <a:avLst/>
          </a:prstGeom>
        </p:spPr>
      </p:pic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304800"/>
            <a:ext cx="3505200" cy="2133600"/>
          </a:xfrm>
          <a:prstGeom prst="rect">
            <a:avLst/>
          </a:prstGeom>
        </p:spPr>
      </p:pic>
      <p:pic>
        <p:nvPicPr>
          <p:cNvPr id="4" name="Picture 3" descr="s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24200"/>
            <a:ext cx="3048000" cy="2228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2286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ল্যাপটপ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2590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স্মার্ট ফোন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562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ডেস্কটপ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5486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mm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233521">
            <a:off x="3139425" y="3567579"/>
            <a:ext cx="2552700" cy="17907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00400" y="5638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মোডেম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Sej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3200400"/>
            <a:ext cx="2543175" cy="2133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791200" y="56388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বিভিন্ন প্রকার ব্রাউজার</a:t>
            </a:r>
            <a:endParaRPr lang="en-US" sz="2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>
            <a:normAutofit/>
          </a:bodyPr>
          <a:lstStyle/>
          <a:p>
            <a:endParaRPr lang="bn-BD" sz="3600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3600" dirty="0" smtClean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48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দৈনন্দিন জীবনে ইন্টারনেটের কয়েকটি ব্যবহার লিখ।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71800"/>
            <a:ext cx="3657600" cy="2343150"/>
          </a:xfrm>
          <a:prstGeom prst="rect">
            <a:avLst/>
          </a:prstGeom>
        </p:spPr>
      </p:pic>
      <p:pic>
        <p:nvPicPr>
          <p:cNvPr id="4" name="Picture 3" descr="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1000"/>
            <a:ext cx="3810000" cy="2057400"/>
          </a:xfrm>
          <a:prstGeom prst="rect">
            <a:avLst/>
          </a:prstGeom>
        </p:spPr>
      </p:pic>
      <p:pic>
        <p:nvPicPr>
          <p:cNvPr id="5" name="Picture 4" descr="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381000"/>
            <a:ext cx="3733800" cy="213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38400" y="22860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বিভিন্ন প্রকার ই-বুক</a:t>
            </a:r>
            <a:r>
              <a:rPr lang="en-US" sz="32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পত্রিকা</a:t>
            </a:r>
            <a:endParaRPr lang="en-US" sz="3600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new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2971800"/>
            <a:ext cx="3838575" cy="228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54864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2000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ই-বুক এর পূর্ণনাম  ইলেকট্রনিক বুক। কাগজে প্রিন্ট করা বই এর ডিজিটাল ভার্সন হলো ই-বুক । ইন্টারনেট ব্যবহার করে কম্পিউটার ও ই-বুক রিডারের মাধ্যমে ই-বুক পড়া যায়।  </a:t>
            </a:r>
            <a:endParaRPr lang="en-US" sz="2000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645</TotalTime>
  <Words>202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পরিচিতি</vt:lpstr>
      <vt:lpstr>Slide 3</vt:lpstr>
      <vt:lpstr>Slide 4</vt:lpstr>
      <vt:lpstr>                                                                 এই পাঠ শেষে শিক্ষার্থীরা </vt:lpstr>
      <vt:lpstr>Slide 6</vt:lpstr>
      <vt:lpstr>Slide 7</vt:lpstr>
      <vt:lpstr>একক কাজ</vt:lpstr>
      <vt:lpstr>Slide 9</vt:lpstr>
      <vt:lpstr> দলগত কাজ</vt:lpstr>
      <vt:lpstr>মূল্যায়ন</vt:lpstr>
      <vt:lpstr>বাড়ির কাজ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MD ALIM SARKAR</cp:lastModifiedBy>
  <cp:revision>210</cp:revision>
  <dcterms:created xsi:type="dcterms:W3CDTF">2006-08-16T00:00:00Z</dcterms:created>
  <dcterms:modified xsi:type="dcterms:W3CDTF">2020-09-10T04:41:57Z</dcterms:modified>
</cp:coreProperties>
</file>