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8" r:id="rId6"/>
    <p:sldId id="275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7477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s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57400"/>
            <a:ext cx="6705600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381000"/>
            <a:ext cx="66294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IN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সবাইকে </a:t>
            </a:r>
            <a:r>
              <a:rPr lang="bn-BD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7924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81000"/>
            <a:ext cx="79248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সবাইকে</a:t>
            </a: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883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2362200"/>
            <a:ext cx="7772400" cy="2286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শ্রেণীঃ পঞ্চম</a:t>
            </a:r>
            <a:b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বিষয়ঃগ</a:t>
            </a:r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 </a:t>
            </a:r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572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9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গড় সম্পর্কে প্রাথমিক ধারণা লাভ করতে পারবে।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গড় নির্ণয় সূত্র বলতে পারবে।</a:t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গড় নির্ণয় করতে পারবে।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 শিরোনামঃ </a:t>
            </a:r>
          </a:p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8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গড় নির্ণয়   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572000" y="2133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3124200"/>
            <a:ext cx="5486400" cy="33239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accent6">
                    <a:lumMod val="50000"/>
                  </a:schemeClr>
                </a:solidFill>
              </a:rPr>
              <a:t>পাঠের অংশঃ</a:t>
            </a:r>
          </a:p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অনুশীলনী ৪</a:t>
            </a:r>
          </a:p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ক্রমিক ন;১ (ক</a:t>
            </a: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733800"/>
            <a:ext cx="877824" cy="744750"/>
          </a:xfrm>
          <a:prstGeom prst="rect">
            <a:avLst/>
          </a:prstGeom>
        </p:spPr>
      </p:pic>
      <p:pic>
        <p:nvPicPr>
          <p:cNvPr id="3" name="Picture 2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676400"/>
            <a:ext cx="877824" cy="744750"/>
          </a:xfrm>
          <a:prstGeom prst="rect">
            <a:avLst/>
          </a:prstGeom>
        </p:spPr>
      </p:pic>
      <p:pic>
        <p:nvPicPr>
          <p:cNvPr id="4" name="Picture 3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752600"/>
            <a:ext cx="838200" cy="744750"/>
          </a:xfrm>
          <a:prstGeom prst="rect">
            <a:avLst/>
          </a:prstGeom>
        </p:spPr>
      </p:pic>
      <p:pic>
        <p:nvPicPr>
          <p:cNvPr id="5" name="Picture 4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838200"/>
            <a:ext cx="877824" cy="744750"/>
          </a:xfrm>
          <a:prstGeom prst="rect">
            <a:avLst/>
          </a:prstGeom>
        </p:spPr>
      </p:pic>
      <p:pic>
        <p:nvPicPr>
          <p:cNvPr id="6" name="Picture 5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590800"/>
            <a:ext cx="877824" cy="744750"/>
          </a:xfrm>
          <a:prstGeom prst="rect">
            <a:avLst/>
          </a:prstGeom>
        </p:spPr>
      </p:pic>
      <p:pic>
        <p:nvPicPr>
          <p:cNvPr id="7" name="Picture 6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877824" cy="744750"/>
          </a:xfrm>
          <a:prstGeom prst="rect">
            <a:avLst/>
          </a:prstGeom>
        </p:spPr>
      </p:pic>
      <p:pic>
        <p:nvPicPr>
          <p:cNvPr id="8" name="Picture 7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838200"/>
            <a:ext cx="877824" cy="744750"/>
          </a:xfrm>
          <a:prstGeom prst="rect">
            <a:avLst/>
          </a:prstGeom>
        </p:spPr>
      </p:pic>
      <p:pic>
        <p:nvPicPr>
          <p:cNvPr id="9" name="Picture 8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838200"/>
            <a:ext cx="877824" cy="744750"/>
          </a:xfrm>
          <a:prstGeom prst="rect">
            <a:avLst/>
          </a:prstGeom>
        </p:spPr>
      </p:pic>
      <p:pic>
        <p:nvPicPr>
          <p:cNvPr id="10" name="Picture 9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877824" cy="744750"/>
          </a:xfrm>
          <a:prstGeom prst="rect">
            <a:avLst/>
          </a:prstGeom>
        </p:spPr>
      </p:pic>
      <p:pic>
        <p:nvPicPr>
          <p:cNvPr id="11" name="Picture 10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733800"/>
            <a:ext cx="877824" cy="744750"/>
          </a:xfrm>
          <a:prstGeom prst="rect">
            <a:avLst/>
          </a:prstGeom>
        </p:spPr>
      </p:pic>
      <p:pic>
        <p:nvPicPr>
          <p:cNvPr id="12" name="Picture 11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733800"/>
            <a:ext cx="877824" cy="744750"/>
          </a:xfrm>
          <a:prstGeom prst="rect">
            <a:avLst/>
          </a:prstGeom>
        </p:spPr>
      </p:pic>
      <p:pic>
        <p:nvPicPr>
          <p:cNvPr id="15" name="Picture 14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877824" cy="744750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2743200" y="31242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981200"/>
            <a:ext cx="877824" cy="744750"/>
          </a:xfrm>
          <a:prstGeom prst="rect">
            <a:avLst/>
          </a:prstGeom>
        </p:spPr>
      </p:pic>
      <p:pic>
        <p:nvPicPr>
          <p:cNvPr id="18" name="Picture 17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057400"/>
            <a:ext cx="877824" cy="744750"/>
          </a:xfrm>
          <a:prstGeom prst="rect">
            <a:avLst/>
          </a:prstGeom>
        </p:spPr>
      </p:pic>
      <p:pic>
        <p:nvPicPr>
          <p:cNvPr id="19" name="Picture 18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981200"/>
            <a:ext cx="877824" cy="744750"/>
          </a:xfrm>
          <a:prstGeom prst="rect">
            <a:avLst/>
          </a:prstGeom>
        </p:spPr>
      </p:pic>
      <p:pic>
        <p:nvPicPr>
          <p:cNvPr id="20" name="Picture 19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981200"/>
            <a:ext cx="877824" cy="744750"/>
          </a:xfrm>
          <a:prstGeom prst="rect">
            <a:avLst/>
          </a:prstGeom>
        </p:spPr>
      </p:pic>
      <p:pic>
        <p:nvPicPr>
          <p:cNvPr id="21" name="Picture 20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971800"/>
            <a:ext cx="914400" cy="744750"/>
          </a:xfrm>
          <a:prstGeom prst="rect">
            <a:avLst/>
          </a:prstGeom>
        </p:spPr>
      </p:pic>
      <p:pic>
        <p:nvPicPr>
          <p:cNvPr id="22" name="Picture 21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971800"/>
            <a:ext cx="877824" cy="744750"/>
          </a:xfrm>
          <a:prstGeom prst="rect">
            <a:avLst/>
          </a:prstGeom>
        </p:spPr>
      </p:pic>
      <p:pic>
        <p:nvPicPr>
          <p:cNvPr id="23" name="Picture 22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971800"/>
            <a:ext cx="877824" cy="744750"/>
          </a:xfrm>
          <a:prstGeom prst="rect">
            <a:avLst/>
          </a:prstGeom>
        </p:spPr>
      </p:pic>
      <p:pic>
        <p:nvPicPr>
          <p:cNvPr id="24" name="Picture 23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971800"/>
            <a:ext cx="877824" cy="744750"/>
          </a:xfrm>
          <a:prstGeom prst="rect">
            <a:avLst/>
          </a:prstGeom>
        </p:spPr>
      </p:pic>
      <p:pic>
        <p:nvPicPr>
          <p:cNvPr id="25" name="Picture 24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886200"/>
            <a:ext cx="877824" cy="744750"/>
          </a:xfrm>
          <a:prstGeom prst="rect">
            <a:avLst/>
          </a:prstGeom>
        </p:spPr>
      </p:pic>
      <p:pic>
        <p:nvPicPr>
          <p:cNvPr id="26" name="Picture 25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886200"/>
            <a:ext cx="877824" cy="744750"/>
          </a:xfrm>
          <a:prstGeom prst="rect">
            <a:avLst/>
          </a:prstGeom>
        </p:spPr>
      </p:pic>
      <p:pic>
        <p:nvPicPr>
          <p:cNvPr id="27" name="Picture 26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886200"/>
            <a:ext cx="877824" cy="744750"/>
          </a:xfrm>
          <a:prstGeom prst="rect">
            <a:avLst/>
          </a:prstGeom>
        </p:spPr>
      </p:pic>
      <p:pic>
        <p:nvPicPr>
          <p:cNvPr id="28" name="Picture 27" descr="Cricket-kball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3962400"/>
            <a:ext cx="877824" cy="74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 l="9091" t="15789" r="10227" b="46491"/>
          <a:stretch>
            <a:fillRect/>
          </a:stretch>
        </p:blipFill>
        <p:spPr bwMode="auto">
          <a:xfrm>
            <a:off x="1371600" y="914400"/>
            <a:ext cx="6400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914400"/>
            <a:ext cx="7239000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</a:p>
          <a:p>
            <a:pPr algn="ctr"/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গড় নির্ণয় কর</a:t>
            </a:r>
          </a:p>
          <a:p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 দল-   ২৩,৩৭,৪৭,৬১ </a:t>
            </a:r>
          </a:p>
          <a:p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খ দল-২২,৪৬,৬০,৭২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057400"/>
            <a:ext cx="8763000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গড় নির্ণয় করঃ </a:t>
            </a:r>
          </a:p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৩৬৪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 ,৫৪১ টাকা, ৭৭৫টাকা,   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44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শ্রেণীঃ পঞ্চম বিষয়ঃগণিত   </vt:lpstr>
      <vt:lpstr>শিখনফল গড় সম্পর্কে প্রাথমিক ধারণা লাভ করতে পারবে।              গড় নির্ণয় সূত্র বলতে পারবে। গড় নির্ণয় করতে পারবে। 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শুভে     চ্ছা </dc:title>
  <dc:creator>pti feni</dc:creator>
  <cp:lastModifiedBy>Lenovo</cp:lastModifiedBy>
  <cp:revision>91</cp:revision>
  <dcterms:created xsi:type="dcterms:W3CDTF">2006-08-16T00:00:00Z</dcterms:created>
  <dcterms:modified xsi:type="dcterms:W3CDTF">2020-09-10T14:04:19Z</dcterms:modified>
</cp:coreProperties>
</file>