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8" r:id="rId4"/>
    <p:sldId id="268" r:id="rId5"/>
    <p:sldId id="260" r:id="rId6"/>
    <p:sldId id="259" r:id="rId7"/>
    <p:sldId id="270" r:id="rId8"/>
    <p:sldId id="272" r:id="rId9"/>
    <p:sldId id="273" r:id="rId10"/>
    <p:sldId id="262" r:id="rId11"/>
    <p:sldId id="274" r:id="rId12"/>
    <p:sldId id="277" r:id="rId13"/>
    <p:sldId id="265" r:id="rId14"/>
    <p:sldId id="267" r:id="rId15"/>
    <p:sldId id="264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2971800"/>
            <a:ext cx="6330579" cy="92333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শুভেচ্ছা ও অভিনন্দন</a:t>
            </a:r>
            <a:endParaRPr lang="en-US" sz="5400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o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2713831" cy="2133600"/>
          </a:xfrm>
          <a:prstGeom prst="rect">
            <a:avLst/>
          </a:prstGeom>
        </p:spPr>
      </p:pic>
      <p:pic>
        <p:nvPicPr>
          <p:cNvPr id="13" name="Picture 12" descr="TreeR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33400"/>
            <a:ext cx="2286000" cy="213360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85800" y="3782961"/>
          <a:ext cx="2362200" cy="185583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62200"/>
              </a:tblGrid>
              <a:tr h="1855839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657600" y="3733800"/>
          <a:ext cx="2256503" cy="1905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56503"/>
              </a:tblGrid>
              <a:tr h="190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474542" y="3748548"/>
          <a:ext cx="2079523" cy="18902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79523"/>
              </a:tblGrid>
              <a:tr h="1890252">
                <a:tc>
                  <a:txBody>
                    <a:bodyPr/>
                    <a:lstStyle/>
                    <a:p>
                      <a:r>
                        <a:rPr lang="bn-BD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47800" y="2590800"/>
            <a:ext cx="137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নং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2590800"/>
            <a:ext cx="1390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 নং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2590800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নং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5739825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সবুজ 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200" y="5739825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নীল 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571500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লাল 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373380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কর্ম পত্র-১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365760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কর্ম পত্র-২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36576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কর্ম পত্র-৩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tre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33400"/>
            <a:ext cx="2362200" cy="219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5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220472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উদ্ভিদের নাম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বৈশিষ্ট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0" y="838200"/>
            <a:ext cx="163217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কর্ম পত্র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533400"/>
            <a:ext cx="4572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এদের কাণ্ড বেশ নরম।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আকারে ছোট।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শেকড় মাটির গভীরে যায় না।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838200"/>
            <a:ext cx="1383712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বিরুৎ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62000"/>
            <a:ext cx="803425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নং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535" y="2961382"/>
            <a:ext cx="824265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 নং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2362200"/>
            <a:ext cx="45720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এদের কাণ্ড শক্ত কিন্তু শাখা-প্রশাখা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ছোট ও চিকন।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এদের শেকড়ও মাটির বেশি গভীরে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যায় না।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4020" y="3048000"/>
            <a:ext cx="1093569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4724400"/>
            <a:ext cx="4572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এদের কাণ্ড শক্ত ও মোটা।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অনেক শাখা-প্রশাখা আছে।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শেকড় মাটির গভীরে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4953000"/>
            <a:ext cx="1042273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953000"/>
            <a:ext cx="861133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নং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768025"/>
            <a:ext cx="648126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স্থাপণ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4669" y="2187714"/>
            <a:ext cx="4062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প্রশ্নটির উত্তর লিখ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4797" y="3124200"/>
            <a:ext cx="709040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কয়েকটি গুল্ম জাতিয় উদ্ভিদের নাম ও এর বৈশিষ্ট্য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1973759"/>
            <a:ext cx="217239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113782"/>
            <a:ext cx="773801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চারপাশের পরিবেশ পর্যবেক্ষণ করে বিরুত,গুল্ম ও বৃক্ষ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জাতিয়  উদ্ভিদের নামের তালিকা তৈরি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1157" y="2397204"/>
            <a:ext cx="20938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438400"/>
            <a:ext cx="54864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বিষয়ঃপ্রাথমিক বিজ্ঞান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শ্রেণিঃতৃতীয়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1531203"/>
            <a:ext cx="2060179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667000"/>
            <a:ext cx="786625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১।বিভিন্ন প্রকার উদ্ভিদের নাম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২।বিভিন্ন প্রকার উদ্ভিদ দেখে শনাক্ত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৩।বৈশিষ্ট্য সহ বিভিন্ন প্রকার উদ্ভিদের শ্রেণীকরণ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531203"/>
            <a:ext cx="28194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667000"/>
            <a:ext cx="786625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১।বিভিন্ন প্রকার উদ্ভিদের নাম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২।বিভিন্ন প্রকার উদ্ভিদ দেখে শনাক্ত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৩।বৈশিষ্ট্য সহ বিভিন্ন প্রকার উদ্ভিদের শ্রেণীকরণ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de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81100"/>
            <a:ext cx="4445000" cy="3390900"/>
          </a:xfrm>
          <a:prstGeom prst="rect">
            <a:avLst/>
          </a:prstGeom>
        </p:spPr>
      </p:pic>
      <p:pic>
        <p:nvPicPr>
          <p:cNvPr id="3" name="Picture 2" descr="Gar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19200"/>
            <a:ext cx="38862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5008" y="533400"/>
            <a:ext cx="350288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আমরা দুটি ছবি দেখি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648200"/>
            <a:ext cx="3342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ছবিতে কী দেখতে পাচ্ছ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609" y="5181600"/>
            <a:ext cx="7404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তাহলে চলো,আজ আমরা বিভিন্ন ধরণের উদ্ভিদ নিয়ে পড়ি।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5842" y="2381071"/>
            <a:ext cx="578555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7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ধরনের উদ্ভিদ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9282" t="19792" r="44949" b="23958"/>
          <a:stretch>
            <a:fillRect/>
          </a:stretch>
        </p:blipFill>
        <p:spPr bwMode="auto">
          <a:xfrm>
            <a:off x="3352800" y="990600"/>
            <a:ext cx="2514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2796" t="29167" r="53148" b="40625"/>
          <a:stretch>
            <a:fillRect/>
          </a:stretch>
        </p:blipFill>
        <p:spPr bwMode="auto">
          <a:xfrm>
            <a:off x="381000" y="1041057"/>
            <a:ext cx="3124200" cy="299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47800" y="3962400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মরিচ গাছ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962400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গোলাপ গাছ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96240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 গাছ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 l="57613" t="10417" r="13104" b="7292"/>
          <a:stretch>
            <a:fillRect/>
          </a:stretch>
        </p:blipFill>
        <p:spPr bwMode="auto">
          <a:xfrm>
            <a:off x="5791200" y="9906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524000" y="5029200"/>
            <a:ext cx="12634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বিরুৎ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800" y="5029200"/>
            <a:ext cx="10038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86600" y="5020270"/>
            <a:ext cx="9557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62000"/>
            <a:ext cx="3932487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প্রশ্নোত্তরে পাঠ আলোচনা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507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১।গঠনগত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দিক থেকে উদ্ভিদকে কয় ভাগে ভাগ করা যায় ও কীকী?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উত্তরঃতিন ভাগে।যথা-১।বিরুত,গুল্ম,বৃক্ষ।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২।বিরুত জাতিয় উদ্ভিদের বৈশিষ্ট গুলো বল।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উত্তরঃএসব গাছের কাণ্ড বেশ নরম।এরা আকারে ছোট।এদের শেকড়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গভীরে যায় না।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৩।কয়েকটি বৃক্ষ জাতিয় উদ্ভিদের নাম বল।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উত্তরঃআম গাছ,জাম গাছ,কাঁঠাল গাছ ইত্যাদি।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048470"/>
            <a:ext cx="2468946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316069"/>
            <a:ext cx="670568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নীচের ছবিগুলো দেখে এদের বৈশিষ্ট গুলো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802</TotalTime>
  <Words>300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ও অভিনন্দন </dc:title>
  <dc:creator>-</dc:creator>
  <cp:lastModifiedBy>Lenovo</cp:lastModifiedBy>
  <cp:revision>160</cp:revision>
  <dcterms:created xsi:type="dcterms:W3CDTF">2006-08-16T00:00:00Z</dcterms:created>
  <dcterms:modified xsi:type="dcterms:W3CDTF">2020-09-10T17:40:14Z</dcterms:modified>
</cp:coreProperties>
</file>