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68" r:id="rId3"/>
    <p:sldId id="379" r:id="rId4"/>
    <p:sldId id="322" r:id="rId5"/>
    <p:sldId id="314" r:id="rId6"/>
    <p:sldId id="370" r:id="rId7"/>
    <p:sldId id="263" r:id="rId8"/>
    <p:sldId id="265" r:id="rId9"/>
    <p:sldId id="366" r:id="rId10"/>
    <p:sldId id="266" r:id="rId11"/>
    <p:sldId id="338" r:id="rId12"/>
    <p:sldId id="340" r:id="rId13"/>
    <p:sldId id="268" r:id="rId14"/>
    <p:sldId id="359" r:id="rId15"/>
    <p:sldId id="348" r:id="rId16"/>
    <p:sldId id="349" r:id="rId17"/>
    <p:sldId id="350" r:id="rId18"/>
    <p:sldId id="351" r:id="rId19"/>
    <p:sldId id="353" r:id="rId20"/>
    <p:sldId id="332" r:id="rId21"/>
    <p:sldId id="354" r:id="rId22"/>
    <p:sldId id="310" r:id="rId23"/>
    <p:sldId id="328" r:id="rId24"/>
    <p:sldId id="381" r:id="rId25"/>
    <p:sldId id="382" r:id="rId26"/>
    <p:sldId id="376" r:id="rId27"/>
    <p:sldId id="3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AF2E-80A5-4772-8744-53FC915C1DE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C0423-E97F-4D1A-8DF9-58373BBC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C557-65EB-48FD-8DD8-48BB4EC25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2B76-4B6B-44A6-ACE2-B4EF4D624E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8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7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5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E72993-D950-42C9-8422-EBE326C2F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D0519B-C930-4622-B34D-19FFA808C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000A8E-B8DA-4C8F-8C63-91504D25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F6F0AE-3F81-45F7-B231-041B26CF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BA0C18-C063-41CA-9477-30054CD4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6B351-45A3-448F-B2BB-4FD31CCE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2B59BA-C201-46D4-B4BE-728FB3D3F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F4FB6D-64F3-44A0-A8DD-EE0FFB1D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8D83A5-FEF0-4E2B-8116-486F4AD2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C0B047-981A-4751-B989-A8D0A70F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14A3935-B771-4979-A1C3-117A266ED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073939-A226-40D2-A927-F6B6E8B7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618093-F9C3-40DC-B912-8F5C37F7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C9F87B-F119-4C90-B2C2-5571E087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27E9C5-48C7-4E3C-B2FF-4ED35336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10D92F-FCE1-40B0-AE3F-CB0BAD45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13BC68-A701-4C40-905A-7AF23BAF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CA2C1F-044C-43BB-B90C-05B16A2E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9E2E6D-1555-4CA4-9822-DBA9CBCE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114ACA-56A8-4647-B322-9F2399AA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6DF3DB-0A55-4FF7-AC87-B9CEE74C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14EBD9-AAF7-44BF-AAE8-215CCF25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659F39-02D0-4C3C-818E-3958948B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0FCED-94E2-4B38-9AD5-6739249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9A7EB2-F3CE-4096-9792-EAFA94D7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8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470F0-A311-48B4-BB0F-DA3DC202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263953-6C59-4F88-9869-431038411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541A37-E898-4CB3-BBC5-9F52D9165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CD3773-E8C1-4BCF-9B50-B43319BE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E481CE-15DB-425F-84C1-A670AFBB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A9E83A-F149-4F00-A69F-E5DAF5E7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19CAFC-8BD8-4315-9D70-B4C7FEC7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CA60E0-2638-4E19-BF13-4392051AB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E3AE15-0194-427B-8F6C-DB3A74461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59A4FDE-1062-4439-A73D-CD68E7CFC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2421BAA-A300-49C8-B015-75B876052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5184EA-323E-4776-816C-BAD5BA93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3B645C6-7D0F-445D-A263-21F93535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099F83-B4A3-4A0D-B3C7-5C35E646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F1E5EA-A453-4063-AB45-FBA910E9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E47FF99-FD39-4D5F-A132-F47FF0D4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B9C809-74D9-4691-813F-07085B5B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702FCB-C419-469D-B724-16D7DE03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7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9BDCE72-D2D0-4007-BD7B-7C49A30D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2E7D73-D965-4DFC-B8FB-FF1E6E56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370ED2-D4FE-48D4-9685-5A0C5D96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ECB9C9-4B3E-46EF-A27D-F1CBE9C5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295CB9-D967-4325-8B3C-EBDF3A61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F36552-8867-46F3-9DAD-540D4809B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E7DA36-8520-4A1E-921F-C8888EDF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28B00E-D4F4-4C1B-A6B9-93703BEC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DC640A-5769-49C9-90DE-DC24FBFE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196B3B-6D23-4E74-B92E-93DF308A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37D521C-34FC-4301-A67C-6450D06EB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E3355A-E1CF-4B3E-8E41-FA291A906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DD2C69-5438-444E-89DE-4F9D1F47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824D0D-5A0F-4FA8-88F3-24FB8FB6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362486-520C-490B-A666-DDDE9B07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200FA4-F508-4465-9D8A-8576C6243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/>
        </p:blipFill>
        <p:spPr>
          <a:xfrm>
            <a:off x="44449" y="5924549"/>
            <a:ext cx="9525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E33DCF-E61B-4431-A1B4-9567BA161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/>
        </p:blipFill>
        <p:spPr>
          <a:xfrm rot="16200000">
            <a:off x="11214100" y="5886450"/>
            <a:ext cx="9525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026E66-71B8-4E7A-9CFB-5D75AA94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/>
        </p:blipFill>
        <p:spPr>
          <a:xfrm rot="16200000">
            <a:off x="11214100" y="38100"/>
            <a:ext cx="9525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11BF95B-7073-407B-B777-AA10A67B8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/>
        </p:blipFill>
        <p:spPr>
          <a:xfrm>
            <a:off x="44449" y="57150"/>
            <a:ext cx="952500" cy="914400"/>
          </a:xfrm>
          <a:prstGeom prst="rect">
            <a:avLst/>
          </a:prstGeom>
        </p:spPr>
      </p:pic>
      <p:sp>
        <p:nvSpPr>
          <p:cNvPr id="15" name="Flowchart: Decision 14">
            <a:extLst>
              <a:ext uri="{FF2B5EF4-FFF2-40B4-BE49-F238E27FC236}">
                <a16:creationId xmlns="" xmlns:a16="http://schemas.microsoft.com/office/drawing/2014/main" id="{0E1A0F76-5597-4034-B66C-67C5ED6716B4}"/>
              </a:ext>
            </a:extLst>
          </p:cNvPr>
          <p:cNvSpPr/>
          <p:nvPr userDrawn="1"/>
        </p:nvSpPr>
        <p:spPr>
          <a:xfrm>
            <a:off x="996949" y="57150"/>
            <a:ext cx="10445751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TULU </a:t>
            </a:r>
            <a:r>
              <a:rPr lang="en-US" sz="2400" b="1" dirty="0" err="1">
                <a:solidFill>
                  <a:srgbClr val="00B050"/>
                </a:solidFill>
              </a:rPr>
              <a:t>TULU</a:t>
            </a:r>
            <a:r>
              <a:rPr lang="en-US" sz="2400" b="1" dirty="0">
                <a:solidFill>
                  <a:srgbClr val="00B050"/>
                </a:solidFill>
              </a:rPr>
              <a:t>  SARKER</a:t>
            </a:r>
            <a:r>
              <a:rPr lang="en-US" sz="2400" b="1" dirty="0"/>
              <a:t>SARKER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="" xmlns:a16="http://schemas.microsoft.com/office/drawing/2014/main" id="{B1D071DC-8939-4389-B41D-3D4DABA04150}"/>
              </a:ext>
            </a:extLst>
          </p:cNvPr>
          <p:cNvSpPr/>
          <p:nvPr userDrawn="1"/>
        </p:nvSpPr>
        <p:spPr>
          <a:xfrm>
            <a:off x="876300" y="6261100"/>
            <a:ext cx="10490200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KADIRKHOLA  SECONDARY  SCHOOL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="" xmlns:a16="http://schemas.microsoft.com/office/drawing/2014/main" id="{45EF91F4-8529-4A3C-8743-38851D1F52AA}"/>
              </a:ext>
            </a:extLst>
          </p:cNvPr>
          <p:cNvSpPr/>
          <p:nvPr userDrawn="1"/>
        </p:nvSpPr>
        <p:spPr>
          <a:xfrm>
            <a:off x="9524" y="952500"/>
            <a:ext cx="158751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-Down 17">
            <a:extLst>
              <a:ext uri="{FF2B5EF4-FFF2-40B4-BE49-F238E27FC236}">
                <a16:creationId xmlns="" xmlns:a16="http://schemas.microsoft.com/office/drawing/2014/main" id="{9366A896-6D2B-426D-8163-AB6A34A65D8C}"/>
              </a:ext>
            </a:extLst>
          </p:cNvPr>
          <p:cNvSpPr/>
          <p:nvPr userDrawn="1"/>
        </p:nvSpPr>
        <p:spPr>
          <a:xfrm>
            <a:off x="12026899" y="971550"/>
            <a:ext cx="158752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jp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1383" y="1108364"/>
            <a:ext cx="10141524" cy="4406202"/>
            <a:chOff x="2511293" y="2123559"/>
            <a:chExt cx="9680707" cy="325581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1A6B30D-C287-44B8-A7A0-42C0F1BCC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293" y="2123559"/>
              <a:ext cx="5225934" cy="32558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227" y="2123560"/>
              <a:ext cx="4454773" cy="3255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4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16340"/>
            <a:ext cx="80772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2279176"/>
            <a:ext cx="3550619" cy="3252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4513" y="2720340"/>
            <a:ext cx="5950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মাউস দিয়ে কম্পিউটারে তথ্য ইনপুট</a:t>
            </a:r>
          </a:p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করা ও কোন কমান্ড প্রয়োগ করা হয়ে থাকে।</a:t>
            </a:r>
          </a:p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মাউস  শব্দের অর্থ ইঁদুর । মাউস সিপিইউ এর</a:t>
            </a:r>
          </a:p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 একখন্ড চিকন তার দ্বারা যুক্ত করা থাকে।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16" y="1222060"/>
            <a:ext cx="5630334" cy="434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2667" y="736937"/>
            <a:ext cx="482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60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60" y="5638801"/>
            <a:ext cx="1144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276" y="1752600"/>
            <a:ext cx="4738340" cy="3352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080002" y="4191000"/>
            <a:ext cx="141534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021669" y="4191000"/>
            <a:ext cx="1026127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73334" y="4572001"/>
            <a:ext cx="397933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460597" y="3673642"/>
            <a:ext cx="3498069" cy="2064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717156" y="5593344"/>
            <a:ext cx="734710" cy="6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73529" y="5638800"/>
            <a:ext cx="1431742" cy="6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40406" y="731008"/>
            <a:ext cx="482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4" y="1676401"/>
            <a:ext cx="3710724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3334" y="5305962"/>
            <a:ext cx="11345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80" y="1654338"/>
            <a:ext cx="3725333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32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500" y="810161"/>
            <a:ext cx="78486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407920"/>
            <a:ext cx="4152900" cy="3581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2819401"/>
            <a:ext cx="4594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মাইক্রোফোন এক ধরনের ইনপুট যন্ত্র যা শব্দকে ইলেকট্রিক্যাল শক্তিতে রূপান্তরিত করে।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357" y="788300"/>
            <a:ext cx="6934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28401" y="739066"/>
            <a:ext cx="2841579" cy="99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সময়ঃ ৮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61" y="2968929"/>
            <a:ext cx="6005240" cy="3037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8B5BCD9-9C69-4895-AA22-92C831BBF6CD}"/>
              </a:ext>
            </a:extLst>
          </p:cNvPr>
          <p:cNvSpPr/>
          <p:nvPr/>
        </p:nvSpPr>
        <p:spPr>
          <a:xfrm>
            <a:off x="821368" y="1841573"/>
            <a:ext cx="9027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**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কী-বোর্ড, মাউস ও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এর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বৈশিষ্ট্যগুলো  লেখ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48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868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1225" y="587005"/>
            <a:ext cx="482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r="4665" b="3394"/>
          <a:stretch/>
        </p:blipFill>
        <p:spPr>
          <a:xfrm>
            <a:off x="6353078" y="1418002"/>
            <a:ext cx="4355382" cy="2859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45" y="1418002"/>
            <a:ext cx="4192891" cy="2859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71357" y="4277234"/>
            <a:ext cx="10244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ডিজিটাল ক্যামেরা কম্পিউটারের ইনপুট ডিভাইস হিসাবে ব্যবহার হয়। ডিজিটাল ক্যামেরাটিতে ইউএসবি পোর্টের মাধ্যমে কম্পিউটারের সাথে যুক্ত করে ডিজিটাল ছবি কম্পিউটারে প্রবেশ করানো হয়।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8" y="1752600"/>
            <a:ext cx="4819907" cy="2542309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49662" y="592593"/>
            <a:ext cx="482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11" y="1752600"/>
            <a:ext cx="4819907" cy="2542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8378" y="4675908"/>
            <a:ext cx="10694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বড় বড় অফিস আদালতে ওয়েব ক্যাম বা ওয়েব ক্যামেরা ব্যবহার হয়।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58" y="1423108"/>
            <a:ext cx="6918342" cy="399860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Oval 1"/>
          <p:cNvSpPr/>
          <p:nvPr/>
        </p:nvSpPr>
        <p:spPr>
          <a:xfrm>
            <a:off x="3215813" y="2796540"/>
            <a:ext cx="563457" cy="502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1335" y="592111"/>
            <a:ext cx="482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940" y="5707298"/>
            <a:ext cx="1137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কনফারেন্স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9658" y="5692914"/>
            <a:ext cx="730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1371601"/>
            <a:ext cx="9313333" cy="41645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73356" y="2168236"/>
            <a:ext cx="430644" cy="346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8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1582906"/>
            <a:ext cx="5444772" cy="382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1" y="1599055"/>
            <a:ext cx="5305776" cy="378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71584" y="784194"/>
            <a:ext cx="362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48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940" y="5501641"/>
            <a:ext cx="1137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সরকারি-বেসরকারি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বাসা-বাড়িতে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79" y="2885340"/>
            <a:ext cx="338248" cy="23886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6000" y="2133601"/>
            <a:ext cx="262857" cy="216099"/>
          </a:xfrm>
          <a:prstGeom prst="rect">
            <a:avLst/>
          </a:prstGeom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3075676" y="2785136"/>
            <a:ext cx="496710" cy="400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noFill/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63289" y="2042411"/>
            <a:ext cx="496710" cy="400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noFill/>
              </a:ln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56" y="1615191"/>
            <a:ext cx="8297333" cy="379964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288337" y="2007294"/>
            <a:ext cx="496710" cy="440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82" y="1447800"/>
            <a:ext cx="3739041" cy="26289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808" y="559434"/>
            <a:ext cx="482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030" y="4909527"/>
            <a:ext cx="10236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89" y="1447800"/>
            <a:ext cx="3758178" cy="26152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47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637308"/>
            <a:ext cx="5121564" cy="548885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৭ম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২য়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৮ ও ৯  </a:t>
            </a:r>
            <a:endParaRPr lang="en-US" sz="2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৪০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২২/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৮/২০২০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42108" y="637308"/>
            <a:ext cx="4952207" cy="5488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1380" y="637308"/>
            <a:ext cx="0" cy="5478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57455" y="637308"/>
            <a:ext cx="0" cy="5478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65D4A3-3FDC-4B26-BEE3-09656FD0B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1416303"/>
            <a:ext cx="2258291" cy="2061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122975" y="3636819"/>
            <a:ext cx="4418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টুলু সরকার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কাদিরখোলা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মাধ্যমিক বিদ্যালয়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(ICT)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রামপাল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 বাগেরহাট ।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tulusarker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81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Mobile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01723570381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53" y="1416304"/>
            <a:ext cx="1637382" cy="181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71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CDD98F-27A2-4F05-92E1-690BF933DB9A}"/>
              </a:ext>
            </a:extLst>
          </p:cNvPr>
          <p:cNvSpPr/>
          <p:nvPr/>
        </p:nvSpPr>
        <p:spPr>
          <a:xfrm>
            <a:off x="1856096" y="4318463"/>
            <a:ext cx="8038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এম আর একটি ইনপুট ডিভাইস।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এম আর এর পূর্ণরুপ হচ্ছে অপটিক্যাল মার্ক রিডার।</a:t>
            </a:r>
          </a:p>
          <a:p>
            <a:pPr algn="ctr"/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আলোর প্রতিফলন বিচার করে এটি বিভিন্ন তথ্য বুঝতে পারে। </a:t>
            </a:r>
            <a:endParaRPr lang="bn-BD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34" descr="OMR-Scanner-Optical-Mark-Reader-">
            <a:extLst>
              <a:ext uri="{FF2B5EF4-FFF2-40B4-BE49-F238E27FC236}">
                <a16:creationId xmlns="" xmlns:a16="http://schemas.microsoft.com/office/drawing/2014/main" id="{C52377F4-9608-4244-98C7-A443F02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0191" y="1555844"/>
            <a:ext cx="5334000" cy="232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6CFCA59-598A-4618-9744-5C0E5888083B}"/>
              </a:ext>
            </a:extLst>
          </p:cNvPr>
          <p:cNvSpPr/>
          <p:nvPr/>
        </p:nvSpPr>
        <p:spPr>
          <a:xfrm>
            <a:off x="3903260" y="746795"/>
            <a:ext cx="3248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এম আর</a:t>
            </a:r>
            <a:endParaRPr lang="en-US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36222" y="129422"/>
            <a:ext cx="329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328922"/>
              </p:ext>
            </p:extLst>
          </p:nvPr>
        </p:nvGraphicFramePr>
        <p:xfrm>
          <a:off x="5183481" y="3352800"/>
          <a:ext cx="2267186" cy="172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3481" y="3352800"/>
                        <a:ext cx="2267186" cy="1721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7111" y="5188804"/>
            <a:ext cx="329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সীট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445" y="5036404"/>
            <a:ext cx="329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1333" y="2133601"/>
            <a:ext cx="541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9802" r="17545" b="7417"/>
          <a:stretch/>
        </p:blipFill>
        <p:spPr>
          <a:xfrm>
            <a:off x="6773333" y="1752600"/>
            <a:ext cx="3894667" cy="320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6423" r="5509" b="7641"/>
          <a:stretch/>
        </p:blipFill>
        <p:spPr>
          <a:xfrm>
            <a:off x="2269067" y="1592579"/>
            <a:ext cx="3299582" cy="3520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1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970" y="681713"/>
            <a:ext cx="3070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u="sng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400" u="sng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400" u="sng" dirty="0">
              <a:ln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iiooo.jpg">
            <a:extLst>
              <a:ext uri="{FF2B5EF4-FFF2-40B4-BE49-F238E27FC236}">
                <a16:creationId xmlns="" xmlns:a16="http://schemas.microsoft.com/office/drawing/2014/main" id="{F23A9A9F-55F0-486A-AECA-B954CA7B0F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661" y="3131820"/>
            <a:ext cx="5324528" cy="2994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31860F1-44BC-4502-A951-0697E2D5FC11}"/>
              </a:ext>
            </a:extLst>
          </p:cNvPr>
          <p:cNvSpPr/>
          <p:nvPr/>
        </p:nvSpPr>
        <p:spPr>
          <a:xfrm>
            <a:off x="8565937" y="758657"/>
            <a:ext cx="1723549" cy="461665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সময়ঃ ৮  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F8B02F-2845-4882-8896-54B95BEF475F}"/>
              </a:ext>
            </a:extLst>
          </p:cNvPr>
          <p:cNvSpPr/>
          <p:nvPr/>
        </p:nvSpPr>
        <p:spPr>
          <a:xfrm>
            <a:off x="554182" y="1451154"/>
            <a:ext cx="11208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spc="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spc="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OMR-Scanner-Optical-Mark-Reader-">
            <a:extLst>
              <a:ext uri="{FF2B5EF4-FFF2-40B4-BE49-F238E27FC236}">
                <a16:creationId xmlns="" xmlns:a16="http://schemas.microsoft.com/office/drawing/2014/main" id="{C3D56792-01EE-4924-8047-14F06BDE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435" y="4170518"/>
            <a:ext cx="21597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input scanner">
            <a:extLst>
              <a:ext uri="{FF2B5EF4-FFF2-40B4-BE49-F238E27FC236}">
                <a16:creationId xmlns="" xmlns:a16="http://schemas.microsoft.com/office/drawing/2014/main" id="{E51FAE40-8EA8-47B8-A402-FCEB6E92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4077" y="4130594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9" descr="48">
            <a:extLst>
              <a:ext uri="{FF2B5EF4-FFF2-40B4-BE49-F238E27FC236}">
                <a16:creationId xmlns="" xmlns:a16="http://schemas.microsoft.com/office/drawing/2014/main" id="{B319F794-E4BA-4E58-BCDC-E348C2F5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7433" y="1705777"/>
            <a:ext cx="16144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D6A344-5F60-4AB9-9B84-F238449BB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35" y="1708952"/>
            <a:ext cx="2120566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8F9EFF8-80E0-4182-A91F-8540F77773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00" y="3742898"/>
            <a:ext cx="2120566" cy="1483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4EB7B04-2476-4A37-83E8-013ACA338D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43" y="1620821"/>
            <a:ext cx="1625600" cy="1219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D03AAFA-616E-4D75-AF28-D0BD01F0AD52}"/>
              </a:ext>
            </a:extLst>
          </p:cNvPr>
          <p:cNvSpPr/>
          <p:nvPr/>
        </p:nvSpPr>
        <p:spPr>
          <a:xfrm>
            <a:off x="1094095" y="705958"/>
            <a:ext cx="10003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ইনপুট </a:t>
            </a:r>
            <a:r>
              <a:rPr lang="bn-BD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ডিভাইস চিহ্নত কর</a:t>
            </a:r>
            <a:r>
              <a:rPr lang="bn-IN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এবং দলনেতা বোর্ডে লেখ।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92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00" y="1219201"/>
            <a:ext cx="10160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1" y="2207384"/>
            <a:ext cx="101599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855" y="3264187"/>
            <a:ext cx="108712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55" y="4419601"/>
            <a:ext cx="1090814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6108" y="449760"/>
            <a:ext cx="254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2982" y="1399309"/>
            <a:ext cx="6779491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উত্তরগুলো দেখে নেই-</a:t>
            </a:r>
          </a:p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/>
              <a:t>২।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bn-IN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USB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295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805" y="806917"/>
            <a:ext cx="5976237" cy="122213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662" y="3775414"/>
            <a:ext cx="8553156" cy="2186152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n-BD" sz="4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6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**</a:t>
            </a:r>
            <a:r>
              <a:rPr lang="bn-BD" sz="6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পরিচালনায় ইনপুট </a:t>
            </a:r>
            <a:r>
              <a:rPr lang="bn-IN" sz="6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ডিভাইসের </a:t>
            </a:r>
            <a:r>
              <a:rPr lang="bn-BD" sz="6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প্রয়োজনীয়তা </a:t>
            </a:r>
            <a:r>
              <a:rPr lang="bn-IN" sz="6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IN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7DA345-6A27-4734-B83F-E1B176F974F2}"/>
              </a:ext>
            </a:extLst>
          </p:cNvPr>
          <p:cNvGrpSpPr/>
          <p:nvPr/>
        </p:nvGrpSpPr>
        <p:grpSpPr>
          <a:xfrm>
            <a:off x="2933805" y="1978049"/>
            <a:ext cx="5976237" cy="1797365"/>
            <a:chOff x="2069900" y="1477108"/>
            <a:chExt cx="5976237" cy="19518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E68A7F4-A270-49E3-AF73-D14947FC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9900" y="1477108"/>
              <a:ext cx="3563815" cy="19518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D79C20D-862E-4C63-B953-D321BE05090D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88" t="24275" r="6433" b="38523"/>
            <a:stretch/>
          </p:blipFill>
          <p:spPr bwMode="auto">
            <a:xfrm>
              <a:off x="5333464" y="1477108"/>
              <a:ext cx="2712673" cy="19518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90626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48" y="1928198"/>
            <a:ext cx="9990667" cy="420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68CC5F5-BA94-4CBA-B307-203C0EDEBDA4}"/>
              </a:ext>
            </a:extLst>
          </p:cNvPr>
          <p:cNvSpPr/>
          <p:nvPr/>
        </p:nvSpPr>
        <p:spPr>
          <a:xfrm>
            <a:off x="1870364" y="889107"/>
            <a:ext cx="8645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সু-স্বাস্থ্য কামনা করে </a:t>
            </a:r>
          </a:p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আজকের মত শেষ করলাম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">
            <a:extLst>
              <a:ext uri="{FF2B5EF4-FFF2-40B4-BE49-F238E27FC236}">
                <a16:creationId xmlns="" xmlns:a16="http://schemas.microsoft.com/office/drawing/2014/main" id="{BFADF332-9D0E-4912-8A89-B15720AF67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29" y="3197429"/>
            <a:ext cx="8268106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4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78522"/>
            <a:ext cx="3643745" cy="1969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8" y="1578521"/>
            <a:ext cx="3168073" cy="1890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28" y="3700649"/>
            <a:ext cx="3218873" cy="2089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9" y="3810001"/>
            <a:ext cx="3477491" cy="2071253"/>
          </a:xfrm>
          <a:prstGeom prst="rect">
            <a:avLst/>
          </a:prstGeom>
        </p:spPr>
      </p:pic>
      <p:pic>
        <p:nvPicPr>
          <p:cNvPr id="9" name="Picture 8" descr="OMR-Scanner-Optical-Mark-Reader-">
            <a:extLst>
              <a:ext uri="{FF2B5EF4-FFF2-40B4-BE49-F238E27FC236}">
                <a16:creationId xmlns:lc="http://schemas.openxmlformats.org/drawingml/2006/lockedCanvas" xmlns:a16="http://schemas.microsoft.com/office/drawing/2014/main" xmlns="" id="{C52377F4-9608-4244-98C7-A443F02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1181" y="3810001"/>
            <a:ext cx="3433619" cy="207125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81" y="1578521"/>
            <a:ext cx="3433619" cy="1877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41219" y="696191"/>
            <a:ext cx="1073958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034540" y="845820"/>
            <a:ext cx="8206740" cy="140208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আলোচ্য বিষয়......</a:t>
            </a:r>
          </a:p>
          <a:p>
            <a:pPr algn="ctr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A4519E-36C1-4CAE-98DE-202407BFCA16}"/>
              </a:ext>
            </a:extLst>
          </p:cNvPr>
          <p:cNvSpPr/>
          <p:nvPr/>
        </p:nvSpPr>
        <p:spPr>
          <a:xfrm>
            <a:off x="1855327" y="2399207"/>
            <a:ext cx="8565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bn-BD" sz="72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bn-BD" sz="72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 </a:t>
            </a:r>
            <a:endParaRPr lang="en-US" sz="72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41" y="3886457"/>
            <a:ext cx="3550619" cy="16607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569F31-1324-47F3-996C-7DB1DBF7962C}"/>
              </a:ext>
            </a:extLst>
          </p:cNvPr>
          <p:cNvSpPr/>
          <p:nvPr/>
        </p:nvSpPr>
        <p:spPr>
          <a:xfrm>
            <a:off x="1195996" y="746794"/>
            <a:ext cx="10344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প্রত্যাশা করছি আজকের আলোচনা শেষে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BC3559E-6765-4FDC-A02F-2237302D4820}"/>
              </a:ext>
            </a:extLst>
          </p:cNvPr>
          <p:cNvSpPr/>
          <p:nvPr/>
        </p:nvSpPr>
        <p:spPr>
          <a:xfrm>
            <a:off x="297179" y="2028616"/>
            <a:ext cx="11412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 কি বলতে পারবে।</a:t>
            </a:r>
          </a:p>
          <a:p>
            <a:pPr lvl="0"/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ইনপুট </a:t>
            </a:r>
            <a:r>
              <a:rPr lang="bn-BD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 </a:t>
            </a:r>
            <a:r>
              <a:rPr lang="bn-IN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চিহ্নত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7" y="1785708"/>
            <a:ext cx="6449325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0" y="806421"/>
            <a:ext cx="8153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" y="2243922"/>
            <a:ext cx="10378440" cy="2431435"/>
          </a:xfrm>
          <a:prstGeom prst="rect">
            <a:avLst/>
          </a:prstGeom>
          <a:noFill/>
          <a:ln>
            <a:solidFill>
              <a:srgbClr val="00E66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যে সকল যন্ত্রপাতি কম্পিউটারের তথ্য বা ডেটা ইনপুট দেয়ার কাজে ব্যবহার করা হয় তাকে ইনপুট ডিভাইস বলে।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যেমন- কীবোর্ড, মাউস, স্ক্যানার, ডিজিটাল ক্যামেরা, মাইক্রোফোন, ও এম আর, জয়স্টিক, ওয়েব ক্যাম।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560" y="860412"/>
            <a:ext cx="85344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2436556"/>
            <a:ext cx="4800600" cy="3476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8413" y="2537134"/>
            <a:ext cx="5868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কীবোর্ড একটি ইনপুট ডিভাইস</a:t>
            </a: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bn-IN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ক্যাবল দিয়ে সিপিইউ এর পিছনে যুক্ত করা হয়। কীবোর্ডে মোট ১০১ থেকে ১০</a:t>
            </a:r>
            <a:r>
              <a:rPr lang="bn-I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bn-BD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 কী থাকে</a:t>
            </a: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729186" y="1132416"/>
            <a:ext cx="4576614" cy="3591985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86" y="1219200"/>
            <a:ext cx="4125184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12" y="4724400"/>
            <a:ext cx="3828589" cy="144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058952" y="1648361"/>
            <a:ext cx="3865849" cy="1871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0091" y="583570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1" y="1660902"/>
            <a:ext cx="3576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2500" y="479673"/>
            <a:ext cx="1028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লেখতে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গেলেই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প্রথমেই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lang="en-US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50985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592</Words>
  <Application>Microsoft Office PowerPoint</Application>
  <PresentationFormat>Custom</PresentationFormat>
  <Paragraphs>102</Paragraphs>
  <Slides>27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TULU</cp:lastModifiedBy>
  <cp:revision>170</cp:revision>
  <dcterms:created xsi:type="dcterms:W3CDTF">2019-09-30T10:54:45Z</dcterms:created>
  <dcterms:modified xsi:type="dcterms:W3CDTF">2020-09-09T18:09:50Z</dcterms:modified>
</cp:coreProperties>
</file>